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5"/>
  </p:notesMasterIdLst>
  <p:sldIdLst>
    <p:sldId id="256" r:id="rId5"/>
    <p:sldId id="258" r:id="rId6"/>
    <p:sldId id="259" r:id="rId7"/>
    <p:sldId id="260" r:id="rId8"/>
    <p:sldId id="261" r:id="rId9"/>
    <p:sldId id="262" r:id="rId10"/>
    <p:sldId id="263" r:id="rId11"/>
    <p:sldId id="264" r:id="rId12"/>
    <p:sldId id="265" r:id="rId13"/>
    <p:sldId id="266" r:id="rId14"/>
    <p:sldId id="267" r:id="rId15"/>
    <p:sldId id="270" r:id="rId16"/>
    <p:sldId id="271" r:id="rId17"/>
    <p:sldId id="272" r:id="rId18"/>
    <p:sldId id="273" r:id="rId19"/>
    <p:sldId id="274" r:id="rId20"/>
    <p:sldId id="275" r:id="rId21"/>
    <p:sldId id="276" r:id="rId22"/>
    <p:sldId id="277" r:id="rId23"/>
    <p:sldId id="278" r:id="rId24"/>
    <p:sldId id="279" r:id="rId25"/>
    <p:sldId id="280" r:id="rId26"/>
    <p:sldId id="297" r:id="rId27"/>
    <p:sldId id="298" r:id="rId28"/>
    <p:sldId id="281" r:id="rId29"/>
    <p:sldId id="296"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4"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Fjalla One" panose="02000506040000020004" pitchFamily="2" charset="0"/>
      <p:regular r:id="rId50"/>
    </p:embeddedFont>
    <p:embeddedFont>
      <p:font typeface="Lato" panose="020F050202020403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600AVJOX/gDfCdeKx0hGHZ0sB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8667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4726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4953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86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41"/>
          <p:cNvSpPr txBox="1">
            <a:spLocks noGrp="1"/>
          </p:cNvSpPr>
          <p:nvPr>
            <p:ph type="ctrTitle"/>
          </p:nvPr>
        </p:nvSpPr>
        <p:spPr>
          <a:xfrm>
            <a:off x="949375" y="787125"/>
            <a:ext cx="3757500" cy="266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jalla One"/>
              <a:buNone/>
              <a:defRPr sz="5200">
                <a:latin typeface="Fjalla One"/>
                <a:ea typeface="Fjalla One"/>
                <a:cs typeface="Fjalla One"/>
                <a:sym typeface="Fjalla One"/>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 name="Google Shape;10;p41"/>
          <p:cNvSpPr txBox="1">
            <a:spLocks noGrp="1"/>
          </p:cNvSpPr>
          <p:nvPr>
            <p:ph type="subTitle" idx="1"/>
          </p:nvPr>
        </p:nvSpPr>
        <p:spPr>
          <a:xfrm>
            <a:off x="949375" y="3563775"/>
            <a:ext cx="30306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41"/>
          <p:cNvGrpSpPr/>
          <p:nvPr/>
        </p:nvGrpSpPr>
        <p:grpSpPr>
          <a:xfrm>
            <a:off x="-319979" y="-60964"/>
            <a:ext cx="8685879" cy="5035920"/>
            <a:chOff x="898653" y="406867"/>
            <a:chExt cx="7293542" cy="4228667"/>
          </a:xfrm>
        </p:grpSpPr>
        <p:sp>
          <p:nvSpPr>
            <p:cNvPr id="12" name="Google Shape;12;p41"/>
            <p:cNvSpPr/>
            <p:nvPr/>
          </p:nvSpPr>
          <p:spPr>
            <a:xfrm>
              <a:off x="5168502" y="2080625"/>
              <a:ext cx="1280601" cy="878920"/>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1"/>
            <p:cNvSpPr/>
            <p:nvPr/>
          </p:nvSpPr>
          <p:spPr>
            <a:xfrm>
              <a:off x="6779192" y="406867"/>
              <a:ext cx="1077619" cy="739576"/>
            </a:xfrm>
            <a:custGeom>
              <a:avLst/>
              <a:gdLst/>
              <a:ahLst/>
              <a:cxnLst/>
              <a:rect l="l" t="t" r="r" b="b"/>
              <a:pathLst>
                <a:path w="51072" h="35051" extrusionOk="0">
                  <a:moveTo>
                    <a:pt x="29820" y="0"/>
                  </a:moveTo>
                  <a:cubicBezTo>
                    <a:pt x="23999" y="0"/>
                    <a:pt x="19283" y="4718"/>
                    <a:pt x="19283" y="10537"/>
                  </a:cubicBezTo>
                  <a:cubicBezTo>
                    <a:pt x="19283" y="11038"/>
                    <a:pt x="19319" y="11536"/>
                    <a:pt x="19389" y="12032"/>
                  </a:cubicBezTo>
                  <a:cubicBezTo>
                    <a:pt x="17743" y="12664"/>
                    <a:pt x="16499" y="14107"/>
                    <a:pt x="16146" y="15873"/>
                  </a:cubicBezTo>
                  <a:cubicBezTo>
                    <a:pt x="15444" y="16049"/>
                    <a:pt x="14790" y="16379"/>
                    <a:pt x="14230" y="16838"/>
                  </a:cubicBezTo>
                  <a:cubicBezTo>
                    <a:pt x="14066" y="16826"/>
                    <a:pt x="13900" y="16818"/>
                    <a:pt x="13732" y="16818"/>
                  </a:cubicBezTo>
                  <a:cubicBezTo>
                    <a:pt x="10722" y="16818"/>
                    <a:pt x="8199" y="18894"/>
                    <a:pt x="7512" y="21692"/>
                  </a:cubicBezTo>
                  <a:cubicBezTo>
                    <a:pt x="4484" y="21794"/>
                    <a:pt x="2059" y="24280"/>
                    <a:pt x="2059" y="27333"/>
                  </a:cubicBezTo>
                  <a:cubicBezTo>
                    <a:pt x="2059" y="27977"/>
                    <a:pt x="2169" y="28616"/>
                    <a:pt x="2384" y="29223"/>
                  </a:cubicBezTo>
                  <a:cubicBezTo>
                    <a:pt x="1031" y="29486"/>
                    <a:pt x="2" y="30682"/>
                    <a:pt x="1" y="32109"/>
                  </a:cubicBezTo>
                  <a:cubicBezTo>
                    <a:pt x="1" y="33726"/>
                    <a:pt x="1325" y="35051"/>
                    <a:pt x="2943" y="35051"/>
                  </a:cubicBezTo>
                  <a:lnTo>
                    <a:pt x="48129" y="35051"/>
                  </a:lnTo>
                  <a:cubicBezTo>
                    <a:pt x="49747" y="35051"/>
                    <a:pt x="51071" y="33726"/>
                    <a:pt x="51071" y="32109"/>
                  </a:cubicBezTo>
                  <a:cubicBezTo>
                    <a:pt x="51071" y="30491"/>
                    <a:pt x="49747" y="29168"/>
                    <a:pt x="48129" y="29168"/>
                  </a:cubicBezTo>
                  <a:lnTo>
                    <a:pt x="48039" y="29168"/>
                  </a:lnTo>
                  <a:cubicBezTo>
                    <a:pt x="48571" y="28261"/>
                    <a:pt x="48747" y="27190"/>
                    <a:pt x="48534" y="26162"/>
                  </a:cubicBezTo>
                  <a:cubicBezTo>
                    <a:pt x="49903" y="25455"/>
                    <a:pt x="50840" y="24029"/>
                    <a:pt x="50840" y="22382"/>
                  </a:cubicBezTo>
                  <a:cubicBezTo>
                    <a:pt x="50840" y="20216"/>
                    <a:pt x="49222" y="18433"/>
                    <a:pt x="47130" y="18165"/>
                  </a:cubicBezTo>
                  <a:cubicBezTo>
                    <a:pt x="47141" y="17997"/>
                    <a:pt x="47149" y="17826"/>
                    <a:pt x="47149" y="17653"/>
                  </a:cubicBezTo>
                  <a:cubicBezTo>
                    <a:pt x="47149" y="13700"/>
                    <a:pt x="44175" y="10444"/>
                    <a:pt x="40342" y="9992"/>
                  </a:cubicBezTo>
                  <a:cubicBezTo>
                    <a:pt x="40059" y="4426"/>
                    <a:pt x="35456" y="0"/>
                    <a:pt x="298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1"/>
            <p:cNvSpPr/>
            <p:nvPr/>
          </p:nvSpPr>
          <p:spPr>
            <a:xfrm>
              <a:off x="7443398" y="1784908"/>
              <a:ext cx="748797" cy="51395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1"/>
            <p:cNvSpPr/>
            <p:nvPr/>
          </p:nvSpPr>
          <p:spPr>
            <a:xfrm>
              <a:off x="5929046" y="4121580"/>
              <a:ext cx="748818" cy="513954"/>
            </a:xfrm>
            <a:custGeom>
              <a:avLst/>
              <a:gdLst/>
              <a:ahLst/>
              <a:cxnLst/>
              <a:rect l="l" t="t" r="r" b="b"/>
              <a:pathLst>
                <a:path w="35489" h="24358" extrusionOk="0">
                  <a:moveTo>
                    <a:pt x="20720" y="1"/>
                  </a:moveTo>
                  <a:cubicBezTo>
                    <a:pt x="16676" y="1"/>
                    <a:pt x="13398" y="3279"/>
                    <a:pt x="13398" y="7324"/>
                  </a:cubicBezTo>
                  <a:cubicBezTo>
                    <a:pt x="13398" y="7671"/>
                    <a:pt x="13424" y="8018"/>
                    <a:pt x="13473" y="8361"/>
                  </a:cubicBezTo>
                  <a:cubicBezTo>
                    <a:pt x="12329" y="8802"/>
                    <a:pt x="11464" y="9804"/>
                    <a:pt x="11218" y="11031"/>
                  </a:cubicBezTo>
                  <a:cubicBezTo>
                    <a:pt x="10731" y="11154"/>
                    <a:pt x="10276" y="11382"/>
                    <a:pt x="9888" y="11702"/>
                  </a:cubicBezTo>
                  <a:cubicBezTo>
                    <a:pt x="9773" y="11693"/>
                    <a:pt x="9658" y="11688"/>
                    <a:pt x="9542" y="11688"/>
                  </a:cubicBezTo>
                  <a:cubicBezTo>
                    <a:pt x="7451" y="11688"/>
                    <a:pt x="5697" y="13131"/>
                    <a:pt x="5219" y="15075"/>
                  </a:cubicBezTo>
                  <a:cubicBezTo>
                    <a:pt x="3114" y="15146"/>
                    <a:pt x="1429" y="16872"/>
                    <a:pt x="1429" y="18994"/>
                  </a:cubicBezTo>
                  <a:cubicBezTo>
                    <a:pt x="1429" y="19442"/>
                    <a:pt x="1506" y="19886"/>
                    <a:pt x="1656" y="20307"/>
                  </a:cubicBezTo>
                  <a:cubicBezTo>
                    <a:pt x="716" y="20491"/>
                    <a:pt x="1" y="21322"/>
                    <a:pt x="1" y="22314"/>
                  </a:cubicBezTo>
                  <a:cubicBezTo>
                    <a:pt x="1" y="23438"/>
                    <a:pt x="920" y="24357"/>
                    <a:pt x="2044" y="24357"/>
                  </a:cubicBezTo>
                  <a:lnTo>
                    <a:pt x="33444" y="24357"/>
                  </a:lnTo>
                  <a:cubicBezTo>
                    <a:pt x="34569" y="24357"/>
                    <a:pt x="35488" y="23438"/>
                    <a:pt x="35488" y="22314"/>
                  </a:cubicBezTo>
                  <a:cubicBezTo>
                    <a:pt x="35488" y="21189"/>
                    <a:pt x="34569" y="20270"/>
                    <a:pt x="33444" y="20270"/>
                  </a:cubicBezTo>
                  <a:lnTo>
                    <a:pt x="33382" y="20270"/>
                  </a:lnTo>
                  <a:cubicBezTo>
                    <a:pt x="33647" y="19818"/>
                    <a:pt x="33786" y="19304"/>
                    <a:pt x="33785" y="18781"/>
                  </a:cubicBezTo>
                  <a:cubicBezTo>
                    <a:pt x="33785" y="18579"/>
                    <a:pt x="33765" y="18378"/>
                    <a:pt x="33725" y="18181"/>
                  </a:cubicBezTo>
                  <a:cubicBezTo>
                    <a:pt x="34676" y="17689"/>
                    <a:pt x="35327" y="16699"/>
                    <a:pt x="35327" y="15554"/>
                  </a:cubicBezTo>
                  <a:cubicBezTo>
                    <a:pt x="35327" y="14050"/>
                    <a:pt x="34202" y="12810"/>
                    <a:pt x="32748" y="12624"/>
                  </a:cubicBezTo>
                  <a:cubicBezTo>
                    <a:pt x="32757" y="12506"/>
                    <a:pt x="32763" y="12387"/>
                    <a:pt x="32763" y="12269"/>
                  </a:cubicBezTo>
                  <a:cubicBezTo>
                    <a:pt x="32763" y="9521"/>
                    <a:pt x="30696" y="7258"/>
                    <a:pt x="28033" y="6945"/>
                  </a:cubicBezTo>
                  <a:cubicBezTo>
                    <a:pt x="27836" y="3077"/>
                    <a:pt x="24637" y="1"/>
                    <a:pt x="2072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1"/>
            <p:cNvSpPr/>
            <p:nvPr/>
          </p:nvSpPr>
          <p:spPr>
            <a:xfrm>
              <a:off x="898653" y="3900567"/>
              <a:ext cx="748797" cy="513954"/>
            </a:xfrm>
            <a:custGeom>
              <a:avLst/>
              <a:gdLst/>
              <a:ahLst/>
              <a:cxnLst/>
              <a:rect l="l" t="t" r="r" b="b"/>
              <a:pathLst>
                <a:path w="35488" h="24358" extrusionOk="0">
                  <a:moveTo>
                    <a:pt x="20720" y="1"/>
                  </a:moveTo>
                  <a:cubicBezTo>
                    <a:pt x="16676" y="1"/>
                    <a:pt x="13398" y="3279"/>
                    <a:pt x="13398" y="7323"/>
                  </a:cubicBezTo>
                  <a:cubicBezTo>
                    <a:pt x="13399" y="7670"/>
                    <a:pt x="13423" y="8018"/>
                    <a:pt x="13472" y="8361"/>
                  </a:cubicBezTo>
                  <a:cubicBezTo>
                    <a:pt x="12329" y="8802"/>
                    <a:pt x="11464" y="9804"/>
                    <a:pt x="11219" y="11031"/>
                  </a:cubicBezTo>
                  <a:cubicBezTo>
                    <a:pt x="10731" y="11154"/>
                    <a:pt x="10277" y="11382"/>
                    <a:pt x="9888" y="11702"/>
                  </a:cubicBezTo>
                  <a:cubicBezTo>
                    <a:pt x="9774" y="11693"/>
                    <a:pt x="9659" y="11688"/>
                    <a:pt x="9542" y="11688"/>
                  </a:cubicBezTo>
                  <a:cubicBezTo>
                    <a:pt x="7450" y="11688"/>
                    <a:pt x="5696" y="13131"/>
                    <a:pt x="5220" y="15074"/>
                  </a:cubicBezTo>
                  <a:cubicBezTo>
                    <a:pt x="3116" y="15146"/>
                    <a:pt x="1431" y="16872"/>
                    <a:pt x="1431" y="18994"/>
                  </a:cubicBezTo>
                  <a:cubicBezTo>
                    <a:pt x="1430" y="19442"/>
                    <a:pt x="1507" y="19886"/>
                    <a:pt x="1656" y="20307"/>
                  </a:cubicBezTo>
                  <a:cubicBezTo>
                    <a:pt x="717" y="20491"/>
                    <a:pt x="0" y="21322"/>
                    <a:pt x="0" y="22314"/>
                  </a:cubicBezTo>
                  <a:cubicBezTo>
                    <a:pt x="0" y="23437"/>
                    <a:pt x="920" y="24357"/>
                    <a:pt x="2045" y="24357"/>
                  </a:cubicBezTo>
                  <a:lnTo>
                    <a:pt x="33444" y="24357"/>
                  </a:lnTo>
                  <a:cubicBezTo>
                    <a:pt x="34568" y="24357"/>
                    <a:pt x="35488" y="23437"/>
                    <a:pt x="35488" y="22314"/>
                  </a:cubicBezTo>
                  <a:cubicBezTo>
                    <a:pt x="35488" y="21189"/>
                    <a:pt x="34568" y="20269"/>
                    <a:pt x="33444" y="20269"/>
                  </a:cubicBezTo>
                  <a:lnTo>
                    <a:pt x="33381" y="20269"/>
                  </a:lnTo>
                  <a:cubicBezTo>
                    <a:pt x="33646" y="19817"/>
                    <a:pt x="33787" y="19305"/>
                    <a:pt x="33787" y="18781"/>
                  </a:cubicBezTo>
                  <a:cubicBezTo>
                    <a:pt x="33787" y="18579"/>
                    <a:pt x="33766" y="18378"/>
                    <a:pt x="33725" y="18181"/>
                  </a:cubicBezTo>
                  <a:cubicBezTo>
                    <a:pt x="34676" y="17689"/>
                    <a:pt x="35327" y="16699"/>
                    <a:pt x="35327" y="15554"/>
                  </a:cubicBezTo>
                  <a:cubicBezTo>
                    <a:pt x="35327" y="14050"/>
                    <a:pt x="34203" y="12810"/>
                    <a:pt x="32749" y="12623"/>
                  </a:cubicBezTo>
                  <a:cubicBezTo>
                    <a:pt x="32756" y="12506"/>
                    <a:pt x="32762" y="12388"/>
                    <a:pt x="32762" y="12269"/>
                  </a:cubicBezTo>
                  <a:cubicBezTo>
                    <a:pt x="32762" y="9521"/>
                    <a:pt x="30696" y="7258"/>
                    <a:pt x="28033" y="6945"/>
                  </a:cubicBezTo>
                  <a:cubicBezTo>
                    <a:pt x="27836" y="3077"/>
                    <a:pt x="24638" y="1"/>
                    <a:pt x="207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TITLE_AND_TWO_COLUMNS_1_2_1">
    <p:spTree>
      <p:nvGrpSpPr>
        <p:cNvPr id="1" name="Shape 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ONE_COLUMN_TEXT_1_1_1">
    <p:bg>
      <p:bgPr>
        <a:solidFill>
          <a:schemeClr val="dk1"/>
        </a:solidFill>
        <a:effectLst/>
      </p:bgPr>
    </p:bg>
    <p:spTree>
      <p:nvGrpSpPr>
        <p:cNvPr id="1" name="Shape 75"/>
        <p:cNvGrpSpPr/>
        <p:nvPr/>
      </p:nvGrpSpPr>
      <p:grpSpPr>
        <a:xfrm>
          <a:off x="0" y="0"/>
          <a:ext cx="0" cy="0"/>
          <a:chOff x="0" y="0"/>
          <a:chExt cx="0" cy="0"/>
        </a:xfrm>
      </p:grpSpPr>
      <p:sp>
        <p:nvSpPr>
          <p:cNvPr id="76" name="Google Shape;76;p52"/>
          <p:cNvSpPr/>
          <p:nvPr/>
        </p:nvSpPr>
        <p:spPr>
          <a:xfrm>
            <a:off x="-733253" y="3420026"/>
            <a:ext cx="1525038" cy="1046686"/>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2"/>
          <p:cNvSpPr/>
          <p:nvPr/>
        </p:nvSpPr>
        <p:spPr>
          <a:xfrm>
            <a:off x="-561774" y="4168650"/>
            <a:ext cx="1524919" cy="1046663"/>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2"/>
          <p:cNvSpPr/>
          <p:nvPr/>
        </p:nvSpPr>
        <p:spPr>
          <a:xfrm rot="10800000">
            <a:off x="7767774" y="-396276"/>
            <a:ext cx="2884731" cy="1980001"/>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APTION_ONLY_1">
    <p:spTree>
      <p:nvGrpSpPr>
        <p:cNvPr id="1" name="Shape 79"/>
        <p:cNvGrpSpPr/>
        <p:nvPr/>
      </p:nvGrpSpPr>
      <p:grpSpPr>
        <a:xfrm>
          <a:off x="0" y="0"/>
          <a:ext cx="0" cy="0"/>
          <a:chOff x="0" y="0"/>
          <a:chExt cx="0" cy="0"/>
        </a:xfrm>
      </p:grpSpPr>
      <p:sp>
        <p:nvSpPr>
          <p:cNvPr id="80" name="Google Shape;80;p53"/>
          <p:cNvSpPr/>
          <p:nvPr/>
        </p:nvSpPr>
        <p:spPr>
          <a:xfrm rot="5400000" flipH="1">
            <a:off x="-545799" y="-250989"/>
            <a:ext cx="2250738" cy="154478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3"/>
          <p:cNvSpPr/>
          <p:nvPr/>
        </p:nvSpPr>
        <p:spPr>
          <a:xfrm flipH="1">
            <a:off x="7217432" y="656850"/>
            <a:ext cx="1544793" cy="89564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3"/>
          <p:cNvSpPr/>
          <p:nvPr/>
        </p:nvSpPr>
        <p:spPr>
          <a:xfrm flipH="1">
            <a:off x="8443457" y="-322500"/>
            <a:ext cx="1544793" cy="89564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SECTION_TITLE_AND_DESCRIPTION_1_1_1_1_1_1">
    <p:bg>
      <p:bgPr>
        <a:solidFill>
          <a:schemeClr val="dk1"/>
        </a:solidFill>
        <a:effectLst/>
      </p:bgPr>
    </p:bg>
    <p:spTree>
      <p:nvGrpSpPr>
        <p:cNvPr id="1" name="Shape 83"/>
        <p:cNvGrpSpPr/>
        <p:nvPr/>
      </p:nvGrpSpPr>
      <p:grpSpPr>
        <a:xfrm>
          <a:off x="0" y="0"/>
          <a:ext cx="0" cy="0"/>
          <a:chOff x="0" y="0"/>
          <a:chExt cx="0" cy="0"/>
        </a:xfrm>
      </p:grpSpPr>
      <p:sp>
        <p:nvSpPr>
          <p:cNvPr id="84" name="Google Shape;84;p54"/>
          <p:cNvSpPr/>
          <p:nvPr/>
        </p:nvSpPr>
        <p:spPr>
          <a:xfrm>
            <a:off x="8451694" y="1420550"/>
            <a:ext cx="624589" cy="428701"/>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4"/>
          <p:cNvSpPr/>
          <p:nvPr/>
        </p:nvSpPr>
        <p:spPr>
          <a:xfrm>
            <a:off x="-392878" y="129075"/>
            <a:ext cx="1776618" cy="1219422"/>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4"/>
          <p:cNvSpPr/>
          <p:nvPr/>
        </p:nvSpPr>
        <p:spPr>
          <a:xfrm>
            <a:off x="-6" y="1185325"/>
            <a:ext cx="624589" cy="428701"/>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43"/>
          <p:cNvSpPr txBox="1">
            <a:spLocks noGrp="1"/>
          </p:cNvSpPr>
          <p:nvPr>
            <p:ph type="title"/>
          </p:nvPr>
        </p:nvSpPr>
        <p:spPr>
          <a:xfrm>
            <a:off x="311700" y="455702"/>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4" name="Google Shape;34;p43"/>
          <p:cNvSpPr/>
          <p:nvPr/>
        </p:nvSpPr>
        <p:spPr>
          <a:xfrm rot="5400000" flipH="1">
            <a:off x="-545799" y="-250989"/>
            <a:ext cx="2250738" cy="154478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3"/>
          <p:cNvSpPr/>
          <p:nvPr/>
        </p:nvSpPr>
        <p:spPr>
          <a:xfrm flipH="1">
            <a:off x="7217432" y="656850"/>
            <a:ext cx="1544793" cy="89564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3"/>
          <p:cNvSpPr/>
          <p:nvPr/>
        </p:nvSpPr>
        <p:spPr>
          <a:xfrm flipH="1">
            <a:off x="8443457" y="-322500"/>
            <a:ext cx="1544793" cy="89564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7"/>
        <p:cNvGrpSpPr/>
        <p:nvPr/>
      </p:nvGrpSpPr>
      <p:grpSpPr>
        <a:xfrm>
          <a:off x="0" y="0"/>
          <a:ext cx="0" cy="0"/>
          <a:chOff x="0" y="0"/>
          <a:chExt cx="0" cy="0"/>
        </a:xfrm>
      </p:grpSpPr>
      <p:sp>
        <p:nvSpPr>
          <p:cNvPr id="38" name="Google Shape;38;p44"/>
          <p:cNvSpPr txBox="1">
            <a:spLocks noGrp="1"/>
          </p:cNvSpPr>
          <p:nvPr>
            <p:ph type="title"/>
          </p:nvPr>
        </p:nvSpPr>
        <p:spPr>
          <a:xfrm>
            <a:off x="5369025" y="1257450"/>
            <a:ext cx="27327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44"/>
          <p:cNvSpPr txBox="1">
            <a:spLocks noGrp="1"/>
          </p:cNvSpPr>
          <p:nvPr>
            <p:ph type="body" idx="1"/>
          </p:nvPr>
        </p:nvSpPr>
        <p:spPr>
          <a:xfrm>
            <a:off x="5369025" y="2091450"/>
            <a:ext cx="2732700" cy="1794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600"/>
              </a:spcBef>
              <a:spcAft>
                <a:spcPts val="0"/>
              </a:spcAft>
              <a:buSzPts val="1800"/>
              <a:buChar char="○"/>
              <a:defRPr sz="1800"/>
            </a:lvl2pPr>
            <a:lvl3pPr marL="1371600" lvl="2" indent="-342900" algn="l">
              <a:lnSpc>
                <a:spcPct val="100000"/>
              </a:lnSpc>
              <a:spcBef>
                <a:spcPts val="1600"/>
              </a:spcBef>
              <a:spcAft>
                <a:spcPts val="0"/>
              </a:spcAft>
              <a:buSzPts val="1800"/>
              <a:buChar char="■"/>
              <a:defRPr sz="1800"/>
            </a:lvl3pPr>
            <a:lvl4pPr marL="1828800" lvl="3" indent="-342900" algn="l">
              <a:lnSpc>
                <a:spcPct val="100000"/>
              </a:lnSpc>
              <a:spcBef>
                <a:spcPts val="1600"/>
              </a:spcBef>
              <a:spcAft>
                <a:spcPts val="0"/>
              </a:spcAft>
              <a:buSzPts val="1800"/>
              <a:buChar char="●"/>
              <a:defRPr sz="1800"/>
            </a:lvl4pPr>
            <a:lvl5pPr marL="2286000" lvl="4" indent="-342900" algn="l">
              <a:lnSpc>
                <a:spcPct val="100000"/>
              </a:lnSpc>
              <a:spcBef>
                <a:spcPts val="1600"/>
              </a:spcBef>
              <a:spcAft>
                <a:spcPts val="0"/>
              </a:spcAft>
              <a:buSzPts val="1800"/>
              <a:buChar char="○"/>
              <a:defRPr sz="1800"/>
            </a:lvl5pPr>
            <a:lvl6pPr marL="2743200" lvl="5" indent="-342900" algn="l">
              <a:lnSpc>
                <a:spcPct val="100000"/>
              </a:lnSpc>
              <a:spcBef>
                <a:spcPts val="1600"/>
              </a:spcBef>
              <a:spcAft>
                <a:spcPts val="0"/>
              </a:spcAft>
              <a:buSzPts val="1800"/>
              <a:buChar char="■"/>
              <a:defRPr sz="1800"/>
            </a:lvl6pPr>
            <a:lvl7pPr marL="3200400" lvl="6" indent="-342900" algn="l">
              <a:lnSpc>
                <a:spcPct val="100000"/>
              </a:lnSpc>
              <a:spcBef>
                <a:spcPts val="1600"/>
              </a:spcBef>
              <a:spcAft>
                <a:spcPts val="0"/>
              </a:spcAft>
              <a:buSzPts val="1800"/>
              <a:buChar char="●"/>
              <a:defRPr sz="1800"/>
            </a:lvl7pPr>
            <a:lvl8pPr marL="3657600" lvl="7" indent="-342900" algn="l">
              <a:lnSpc>
                <a:spcPct val="100000"/>
              </a:lnSpc>
              <a:spcBef>
                <a:spcPts val="1600"/>
              </a:spcBef>
              <a:spcAft>
                <a:spcPts val="0"/>
              </a:spcAft>
              <a:buSzPts val="1800"/>
              <a:buChar char="○"/>
              <a:defRPr sz="1800"/>
            </a:lvl8pPr>
            <a:lvl9pPr marL="4114800" lvl="8" indent="-342900" algn="l">
              <a:lnSpc>
                <a:spcPct val="100000"/>
              </a:lnSpc>
              <a:spcBef>
                <a:spcPts val="1600"/>
              </a:spcBef>
              <a:spcAft>
                <a:spcPts val="1600"/>
              </a:spcAft>
              <a:buSzPts val="1800"/>
              <a:buChar char="■"/>
              <a:defRPr sz="1800"/>
            </a:lvl9pPr>
          </a:lstStyle>
          <a:p>
            <a:endParaRPr/>
          </a:p>
        </p:txBody>
      </p:sp>
      <p:sp>
        <p:nvSpPr>
          <p:cNvPr id="40" name="Google Shape;40;p44"/>
          <p:cNvSpPr/>
          <p:nvPr/>
        </p:nvSpPr>
        <p:spPr>
          <a:xfrm>
            <a:off x="8101734" y="3886039"/>
            <a:ext cx="1525038" cy="1046686"/>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4"/>
          <p:cNvSpPr/>
          <p:nvPr/>
        </p:nvSpPr>
        <p:spPr>
          <a:xfrm>
            <a:off x="-257824" y="85025"/>
            <a:ext cx="1524919" cy="1046663"/>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5"/>
          <p:cNvSpPr txBox="1">
            <a:spLocks noGrp="1"/>
          </p:cNvSpPr>
          <p:nvPr>
            <p:ph type="body" idx="1"/>
          </p:nvPr>
        </p:nvSpPr>
        <p:spPr>
          <a:xfrm>
            <a:off x="818850" y="1104600"/>
            <a:ext cx="7506300" cy="3379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accent6"/>
              </a:buClr>
              <a:buSzPts val="1200"/>
              <a:buFont typeface="Fjalla One"/>
              <a:buAutoNum type="arabicPeriod"/>
              <a:defRPr sz="1300"/>
            </a:lvl1pPr>
            <a:lvl2pPr marL="914400" lvl="1" indent="-304800" algn="l">
              <a:lnSpc>
                <a:spcPct val="100000"/>
              </a:lnSpc>
              <a:spcBef>
                <a:spcPts val="1600"/>
              </a:spcBef>
              <a:spcAft>
                <a:spcPts val="0"/>
              </a:spcAft>
              <a:buClr>
                <a:srgbClr val="000000"/>
              </a:buClr>
              <a:buSzPts val="1200"/>
              <a:buFont typeface="Arial"/>
              <a:buAutoNum type="alphaLcPeriod"/>
              <a:defRPr sz="1300"/>
            </a:lvl2pPr>
            <a:lvl3pPr marL="1371600" lvl="2" indent="-304800" algn="l">
              <a:lnSpc>
                <a:spcPct val="100000"/>
              </a:lnSpc>
              <a:spcBef>
                <a:spcPts val="1600"/>
              </a:spcBef>
              <a:spcAft>
                <a:spcPts val="0"/>
              </a:spcAft>
              <a:buClr>
                <a:srgbClr val="000000"/>
              </a:buClr>
              <a:buSzPts val="1200"/>
              <a:buFont typeface="Arial"/>
              <a:buAutoNum type="romanLcPeriod"/>
              <a:defRPr sz="1300"/>
            </a:lvl3pPr>
            <a:lvl4pPr marL="1828800" lvl="3" indent="-304800" algn="l">
              <a:lnSpc>
                <a:spcPct val="100000"/>
              </a:lnSpc>
              <a:spcBef>
                <a:spcPts val="1600"/>
              </a:spcBef>
              <a:spcAft>
                <a:spcPts val="0"/>
              </a:spcAft>
              <a:buClr>
                <a:srgbClr val="000000"/>
              </a:buClr>
              <a:buSzPts val="1200"/>
              <a:buFont typeface="Arial"/>
              <a:buAutoNum type="arabicPeriod"/>
              <a:defRPr sz="1300"/>
            </a:lvl4pPr>
            <a:lvl5pPr marL="2286000" lvl="4" indent="-304800" algn="l">
              <a:lnSpc>
                <a:spcPct val="100000"/>
              </a:lnSpc>
              <a:spcBef>
                <a:spcPts val="1600"/>
              </a:spcBef>
              <a:spcAft>
                <a:spcPts val="0"/>
              </a:spcAft>
              <a:buClr>
                <a:srgbClr val="000000"/>
              </a:buClr>
              <a:buSzPts val="1200"/>
              <a:buFont typeface="Arial"/>
              <a:buAutoNum type="alphaLcPeriod"/>
              <a:defRPr sz="1300"/>
            </a:lvl5pPr>
            <a:lvl6pPr marL="2743200" lvl="5" indent="-304800" algn="l">
              <a:lnSpc>
                <a:spcPct val="100000"/>
              </a:lnSpc>
              <a:spcBef>
                <a:spcPts val="1600"/>
              </a:spcBef>
              <a:spcAft>
                <a:spcPts val="0"/>
              </a:spcAft>
              <a:buClr>
                <a:srgbClr val="000000"/>
              </a:buClr>
              <a:buSzPts val="1200"/>
              <a:buFont typeface="Arial"/>
              <a:buAutoNum type="romanLcPeriod"/>
              <a:defRPr sz="1300"/>
            </a:lvl6pPr>
            <a:lvl7pPr marL="3200400" lvl="6" indent="-304800" algn="l">
              <a:lnSpc>
                <a:spcPct val="100000"/>
              </a:lnSpc>
              <a:spcBef>
                <a:spcPts val="1600"/>
              </a:spcBef>
              <a:spcAft>
                <a:spcPts val="0"/>
              </a:spcAft>
              <a:buClr>
                <a:srgbClr val="000000"/>
              </a:buClr>
              <a:buSzPts val="1200"/>
              <a:buFont typeface="Arial"/>
              <a:buAutoNum type="arabicPeriod"/>
              <a:defRPr sz="1300"/>
            </a:lvl7pPr>
            <a:lvl8pPr marL="3657600" lvl="7" indent="-304800" algn="l">
              <a:lnSpc>
                <a:spcPct val="100000"/>
              </a:lnSpc>
              <a:spcBef>
                <a:spcPts val="1600"/>
              </a:spcBef>
              <a:spcAft>
                <a:spcPts val="0"/>
              </a:spcAft>
              <a:buClr>
                <a:srgbClr val="000000"/>
              </a:buClr>
              <a:buSzPts val="1200"/>
              <a:buFont typeface="Arial"/>
              <a:buAutoNum type="alphaLcPeriod"/>
              <a:defRPr sz="1300"/>
            </a:lvl8pPr>
            <a:lvl9pPr marL="4114800" lvl="8" indent="-304800" algn="l">
              <a:lnSpc>
                <a:spcPct val="100000"/>
              </a:lnSpc>
              <a:spcBef>
                <a:spcPts val="1600"/>
              </a:spcBef>
              <a:spcAft>
                <a:spcPts val="1600"/>
              </a:spcAft>
              <a:buClr>
                <a:srgbClr val="000000"/>
              </a:buClr>
              <a:buSzPts val="1200"/>
              <a:buFont typeface="Arial"/>
              <a:buAutoNum type="romanLcPeriod"/>
              <a:defRPr sz="1300"/>
            </a:lvl9pPr>
          </a:lstStyle>
          <a:p>
            <a:endParaRPr/>
          </a:p>
        </p:txBody>
      </p:sp>
      <p:sp>
        <p:nvSpPr>
          <p:cNvPr id="44" name="Google Shape;44;p45"/>
          <p:cNvSpPr txBox="1">
            <a:spLocks noGrp="1"/>
          </p:cNvSpPr>
          <p:nvPr>
            <p:ph type="title"/>
          </p:nvPr>
        </p:nvSpPr>
        <p:spPr>
          <a:xfrm>
            <a:off x="311700" y="455702"/>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5" name="Google Shape;45;p45"/>
          <p:cNvSpPr/>
          <p:nvPr/>
        </p:nvSpPr>
        <p:spPr>
          <a:xfrm flipH="1">
            <a:off x="7935714" y="455699"/>
            <a:ext cx="1448870" cy="994409"/>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46"/>
          <p:cNvSpPr/>
          <p:nvPr/>
        </p:nvSpPr>
        <p:spPr>
          <a:xfrm>
            <a:off x="691462" y="-600338"/>
            <a:ext cx="4739673" cy="4739673"/>
          </a:xfrm>
          <a:custGeom>
            <a:avLst/>
            <a:gdLst/>
            <a:ahLst/>
            <a:cxnLst/>
            <a:rect l="l" t="t" r="r" b="b"/>
            <a:pathLst>
              <a:path w="105879" h="105879" extrusionOk="0">
                <a:moveTo>
                  <a:pt x="52939" y="0"/>
                </a:moveTo>
                <a:cubicBezTo>
                  <a:pt x="38899" y="0"/>
                  <a:pt x="25433" y="5577"/>
                  <a:pt x="15506" y="15506"/>
                </a:cubicBezTo>
                <a:cubicBezTo>
                  <a:pt x="5577" y="25433"/>
                  <a:pt x="0" y="38899"/>
                  <a:pt x="0" y="52938"/>
                </a:cubicBezTo>
                <a:cubicBezTo>
                  <a:pt x="0" y="66980"/>
                  <a:pt x="5577" y="80444"/>
                  <a:pt x="15506" y="90373"/>
                </a:cubicBezTo>
                <a:cubicBezTo>
                  <a:pt x="25433" y="100300"/>
                  <a:pt x="38899" y="105878"/>
                  <a:pt x="52939" y="105878"/>
                </a:cubicBezTo>
                <a:cubicBezTo>
                  <a:pt x="66980" y="105878"/>
                  <a:pt x="80444" y="100300"/>
                  <a:pt x="90373" y="90373"/>
                </a:cubicBezTo>
                <a:cubicBezTo>
                  <a:pt x="100300" y="80444"/>
                  <a:pt x="105879" y="66980"/>
                  <a:pt x="105879" y="52938"/>
                </a:cubicBezTo>
                <a:cubicBezTo>
                  <a:pt x="105879" y="38899"/>
                  <a:pt x="100300" y="25433"/>
                  <a:pt x="90373" y="15506"/>
                </a:cubicBezTo>
                <a:cubicBezTo>
                  <a:pt x="80444" y="5577"/>
                  <a:pt x="66980" y="0"/>
                  <a:pt x="5293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6"/>
          <p:cNvSpPr txBox="1">
            <a:spLocks noGrp="1"/>
          </p:cNvSpPr>
          <p:nvPr>
            <p:ph type="title"/>
          </p:nvPr>
        </p:nvSpPr>
        <p:spPr>
          <a:xfrm>
            <a:off x="1409750" y="1196200"/>
            <a:ext cx="3396000" cy="743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46"/>
          <p:cNvSpPr txBox="1">
            <a:spLocks noGrp="1"/>
          </p:cNvSpPr>
          <p:nvPr>
            <p:ph type="subTitle" idx="1"/>
          </p:nvPr>
        </p:nvSpPr>
        <p:spPr>
          <a:xfrm>
            <a:off x="1409750" y="2380634"/>
            <a:ext cx="3396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0" name="Google Shape;50;p46"/>
          <p:cNvSpPr/>
          <p:nvPr/>
        </p:nvSpPr>
        <p:spPr>
          <a:xfrm>
            <a:off x="8040034" y="630689"/>
            <a:ext cx="1525038" cy="1046686"/>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6"/>
          <p:cNvSpPr/>
          <p:nvPr/>
        </p:nvSpPr>
        <p:spPr>
          <a:xfrm>
            <a:off x="726472" y="3173222"/>
            <a:ext cx="1154817" cy="792591"/>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_1">
    <p:bg>
      <p:bgPr>
        <a:solidFill>
          <a:schemeClr val="dk1"/>
        </a:solidFill>
        <a:effectLst/>
      </p:bgPr>
    </p:bg>
    <p:spTree>
      <p:nvGrpSpPr>
        <p:cNvPr id="1" name="Shape 52"/>
        <p:cNvGrpSpPr/>
        <p:nvPr/>
      </p:nvGrpSpPr>
      <p:grpSpPr>
        <a:xfrm>
          <a:off x="0" y="0"/>
          <a:ext cx="0" cy="0"/>
          <a:chOff x="0" y="0"/>
          <a:chExt cx="0" cy="0"/>
        </a:xfrm>
      </p:grpSpPr>
      <p:sp>
        <p:nvSpPr>
          <p:cNvPr id="53" name="Google Shape;53;p47"/>
          <p:cNvSpPr txBox="1">
            <a:spLocks noGrp="1"/>
          </p:cNvSpPr>
          <p:nvPr>
            <p:ph type="title"/>
          </p:nvPr>
        </p:nvSpPr>
        <p:spPr>
          <a:xfrm>
            <a:off x="1560016" y="1407425"/>
            <a:ext cx="2568600" cy="42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4" name="Google Shape;54;p47"/>
          <p:cNvSpPr txBox="1">
            <a:spLocks noGrp="1"/>
          </p:cNvSpPr>
          <p:nvPr>
            <p:ph type="subTitle" idx="1"/>
          </p:nvPr>
        </p:nvSpPr>
        <p:spPr>
          <a:xfrm>
            <a:off x="1560019" y="1698851"/>
            <a:ext cx="2568600" cy="67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7"/>
          <p:cNvSpPr txBox="1">
            <a:spLocks noGrp="1"/>
          </p:cNvSpPr>
          <p:nvPr>
            <p:ph type="title" idx="2"/>
          </p:nvPr>
        </p:nvSpPr>
        <p:spPr>
          <a:xfrm>
            <a:off x="1560016" y="2516282"/>
            <a:ext cx="2568600" cy="42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6" name="Google Shape;56;p47"/>
          <p:cNvSpPr txBox="1">
            <a:spLocks noGrp="1"/>
          </p:cNvSpPr>
          <p:nvPr>
            <p:ph type="subTitle" idx="3"/>
          </p:nvPr>
        </p:nvSpPr>
        <p:spPr>
          <a:xfrm>
            <a:off x="1560019" y="2807582"/>
            <a:ext cx="2568600" cy="67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7"/>
          <p:cNvSpPr txBox="1">
            <a:spLocks noGrp="1"/>
          </p:cNvSpPr>
          <p:nvPr>
            <p:ph type="title" idx="4"/>
          </p:nvPr>
        </p:nvSpPr>
        <p:spPr>
          <a:xfrm>
            <a:off x="311700" y="455702"/>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8" name="Google Shape;58;p47"/>
          <p:cNvSpPr txBox="1">
            <a:spLocks noGrp="1"/>
          </p:cNvSpPr>
          <p:nvPr>
            <p:ph type="title" idx="5"/>
          </p:nvPr>
        </p:nvSpPr>
        <p:spPr>
          <a:xfrm>
            <a:off x="1560016" y="3625014"/>
            <a:ext cx="2568600" cy="42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9" name="Google Shape;59;p47"/>
          <p:cNvSpPr txBox="1">
            <a:spLocks noGrp="1"/>
          </p:cNvSpPr>
          <p:nvPr>
            <p:ph type="subTitle" idx="6"/>
          </p:nvPr>
        </p:nvSpPr>
        <p:spPr>
          <a:xfrm>
            <a:off x="1560019" y="3916314"/>
            <a:ext cx="2568600" cy="67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7"/>
          <p:cNvSpPr/>
          <p:nvPr/>
        </p:nvSpPr>
        <p:spPr>
          <a:xfrm>
            <a:off x="8451694" y="1420550"/>
            <a:ext cx="624589" cy="428701"/>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7"/>
          <p:cNvSpPr/>
          <p:nvPr/>
        </p:nvSpPr>
        <p:spPr>
          <a:xfrm>
            <a:off x="8222006" y="249875"/>
            <a:ext cx="1264260" cy="867754"/>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p:cSld name="ONE_COLUMN_TEXT_1">
    <p:bg>
      <p:bgPr>
        <a:solidFill>
          <a:schemeClr val="dk1"/>
        </a:solidFill>
        <a:effectLst/>
      </p:bgPr>
    </p:bg>
    <p:spTree>
      <p:nvGrpSpPr>
        <p:cNvPr id="1" name="Shape 62"/>
        <p:cNvGrpSpPr/>
        <p:nvPr/>
      </p:nvGrpSpPr>
      <p:grpSpPr>
        <a:xfrm>
          <a:off x="0" y="0"/>
          <a:ext cx="0" cy="0"/>
          <a:chOff x="0" y="0"/>
          <a:chExt cx="0" cy="0"/>
        </a:xfrm>
      </p:grpSpPr>
      <p:sp>
        <p:nvSpPr>
          <p:cNvPr id="63" name="Google Shape;63;p48"/>
          <p:cNvSpPr/>
          <p:nvPr/>
        </p:nvSpPr>
        <p:spPr>
          <a:xfrm>
            <a:off x="-733253" y="3420026"/>
            <a:ext cx="1525038" cy="1046686"/>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8"/>
          <p:cNvSpPr txBox="1">
            <a:spLocks noGrp="1"/>
          </p:cNvSpPr>
          <p:nvPr>
            <p:ph type="title"/>
          </p:nvPr>
        </p:nvSpPr>
        <p:spPr>
          <a:xfrm>
            <a:off x="1191900" y="1257450"/>
            <a:ext cx="27327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48"/>
          <p:cNvSpPr txBox="1">
            <a:spLocks noGrp="1"/>
          </p:cNvSpPr>
          <p:nvPr>
            <p:ph type="body" idx="1"/>
          </p:nvPr>
        </p:nvSpPr>
        <p:spPr>
          <a:xfrm>
            <a:off x="1191900" y="2091450"/>
            <a:ext cx="2732700" cy="1794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600"/>
              </a:spcBef>
              <a:spcAft>
                <a:spcPts val="0"/>
              </a:spcAft>
              <a:buSzPts val="1800"/>
              <a:buChar char="○"/>
              <a:defRPr sz="1800"/>
            </a:lvl2pPr>
            <a:lvl3pPr marL="1371600" lvl="2" indent="-342900" algn="l">
              <a:lnSpc>
                <a:spcPct val="100000"/>
              </a:lnSpc>
              <a:spcBef>
                <a:spcPts val="1600"/>
              </a:spcBef>
              <a:spcAft>
                <a:spcPts val="0"/>
              </a:spcAft>
              <a:buSzPts val="1800"/>
              <a:buChar char="■"/>
              <a:defRPr sz="1800"/>
            </a:lvl3pPr>
            <a:lvl4pPr marL="1828800" lvl="3" indent="-342900" algn="l">
              <a:lnSpc>
                <a:spcPct val="100000"/>
              </a:lnSpc>
              <a:spcBef>
                <a:spcPts val="1600"/>
              </a:spcBef>
              <a:spcAft>
                <a:spcPts val="0"/>
              </a:spcAft>
              <a:buSzPts val="1800"/>
              <a:buChar char="●"/>
              <a:defRPr sz="1800"/>
            </a:lvl4pPr>
            <a:lvl5pPr marL="2286000" lvl="4" indent="-342900" algn="l">
              <a:lnSpc>
                <a:spcPct val="100000"/>
              </a:lnSpc>
              <a:spcBef>
                <a:spcPts val="1600"/>
              </a:spcBef>
              <a:spcAft>
                <a:spcPts val="0"/>
              </a:spcAft>
              <a:buSzPts val="1800"/>
              <a:buChar char="○"/>
              <a:defRPr sz="1800"/>
            </a:lvl5pPr>
            <a:lvl6pPr marL="2743200" lvl="5" indent="-342900" algn="l">
              <a:lnSpc>
                <a:spcPct val="100000"/>
              </a:lnSpc>
              <a:spcBef>
                <a:spcPts val="1600"/>
              </a:spcBef>
              <a:spcAft>
                <a:spcPts val="0"/>
              </a:spcAft>
              <a:buSzPts val="1800"/>
              <a:buChar char="■"/>
              <a:defRPr sz="1800"/>
            </a:lvl6pPr>
            <a:lvl7pPr marL="3200400" lvl="6" indent="-342900" algn="l">
              <a:lnSpc>
                <a:spcPct val="100000"/>
              </a:lnSpc>
              <a:spcBef>
                <a:spcPts val="1600"/>
              </a:spcBef>
              <a:spcAft>
                <a:spcPts val="0"/>
              </a:spcAft>
              <a:buSzPts val="1800"/>
              <a:buChar char="●"/>
              <a:defRPr sz="1800"/>
            </a:lvl7pPr>
            <a:lvl8pPr marL="3657600" lvl="7" indent="-342900" algn="l">
              <a:lnSpc>
                <a:spcPct val="100000"/>
              </a:lnSpc>
              <a:spcBef>
                <a:spcPts val="1600"/>
              </a:spcBef>
              <a:spcAft>
                <a:spcPts val="0"/>
              </a:spcAft>
              <a:buSzPts val="1800"/>
              <a:buChar char="○"/>
              <a:defRPr sz="1800"/>
            </a:lvl8pPr>
            <a:lvl9pPr marL="4114800" lvl="8" indent="-342900" algn="l">
              <a:lnSpc>
                <a:spcPct val="100000"/>
              </a:lnSpc>
              <a:spcBef>
                <a:spcPts val="1600"/>
              </a:spcBef>
              <a:spcAft>
                <a:spcPts val="1600"/>
              </a:spcAft>
              <a:buSzPts val="1800"/>
              <a:buChar char="■"/>
              <a:defRPr sz="1800"/>
            </a:lvl9pPr>
          </a:lstStyle>
          <a:p>
            <a:endParaRPr/>
          </a:p>
        </p:txBody>
      </p:sp>
      <p:sp>
        <p:nvSpPr>
          <p:cNvPr id="66" name="Google Shape;66;p48"/>
          <p:cNvSpPr/>
          <p:nvPr/>
        </p:nvSpPr>
        <p:spPr>
          <a:xfrm>
            <a:off x="-561774" y="4168650"/>
            <a:ext cx="1524919" cy="1046663"/>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sp>
        <p:nvSpPr>
          <p:cNvPr id="68" name="Google Shape;68;p49"/>
          <p:cNvSpPr txBox="1">
            <a:spLocks noGrp="1"/>
          </p:cNvSpPr>
          <p:nvPr>
            <p:ph type="subTitle" idx="1"/>
          </p:nvPr>
        </p:nvSpPr>
        <p:spPr>
          <a:xfrm>
            <a:off x="4658025" y="1404750"/>
            <a:ext cx="35142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Fjalla One"/>
              <a:buNone/>
              <a:defRPr>
                <a:latin typeface="Fjalla One"/>
                <a:ea typeface="Fjalla One"/>
                <a:cs typeface="Fjalla One"/>
                <a:sym typeface="Fjall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49"/>
          <p:cNvSpPr txBox="1">
            <a:spLocks noGrp="1"/>
          </p:cNvSpPr>
          <p:nvPr>
            <p:ph type="body" idx="2"/>
          </p:nvPr>
        </p:nvSpPr>
        <p:spPr>
          <a:xfrm>
            <a:off x="4658025" y="2053650"/>
            <a:ext cx="3514200" cy="2728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0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70" name="Google Shape;70;p49"/>
          <p:cNvSpPr txBox="1">
            <a:spLocks noGrp="1"/>
          </p:cNvSpPr>
          <p:nvPr>
            <p:ph type="title"/>
          </p:nvPr>
        </p:nvSpPr>
        <p:spPr>
          <a:xfrm>
            <a:off x="311700" y="455702"/>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1" name="Google Shape;71;p49"/>
          <p:cNvSpPr/>
          <p:nvPr/>
        </p:nvSpPr>
        <p:spPr>
          <a:xfrm>
            <a:off x="8073734" y="218701"/>
            <a:ext cx="1525038" cy="1046686"/>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9"/>
          <p:cNvSpPr/>
          <p:nvPr/>
        </p:nvSpPr>
        <p:spPr>
          <a:xfrm>
            <a:off x="-659642" y="2275174"/>
            <a:ext cx="1458912" cy="1001418"/>
          </a:xfrm>
          <a:custGeom>
            <a:avLst/>
            <a:gdLst/>
            <a:ahLst/>
            <a:cxnLst/>
            <a:rect l="l" t="t" r="r" b="b"/>
            <a:pathLst>
              <a:path w="35488" h="24358" extrusionOk="0">
                <a:moveTo>
                  <a:pt x="20721" y="1"/>
                </a:moveTo>
                <a:cubicBezTo>
                  <a:pt x="16677" y="1"/>
                  <a:pt x="13399" y="3279"/>
                  <a:pt x="13399" y="7324"/>
                </a:cubicBezTo>
                <a:cubicBezTo>
                  <a:pt x="13399" y="7671"/>
                  <a:pt x="13424" y="8018"/>
                  <a:pt x="13473" y="8361"/>
                </a:cubicBezTo>
                <a:cubicBezTo>
                  <a:pt x="12329" y="8802"/>
                  <a:pt x="11465" y="9804"/>
                  <a:pt x="11220" y="11031"/>
                </a:cubicBezTo>
                <a:cubicBezTo>
                  <a:pt x="10732" y="11153"/>
                  <a:pt x="10277" y="11382"/>
                  <a:pt x="9888" y="11702"/>
                </a:cubicBezTo>
                <a:cubicBezTo>
                  <a:pt x="9775" y="11693"/>
                  <a:pt x="9659" y="11688"/>
                  <a:pt x="9543" y="11688"/>
                </a:cubicBezTo>
                <a:cubicBezTo>
                  <a:pt x="7451" y="11688"/>
                  <a:pt x="5697" y="13131"/>
                  <a:pt x="5220" y="15074"/>
                </a:cubicBezTo>
                <a:cubicBezTo>
                  <a:pt x="3115" y="15146"/>
                  <a:pt x="1431" y="16872"/>
                  <a:pt x="1431" y="18994"/>
                </a:cubicBezTo>
                <a:cubicBezTo>
                  <a:pt x="1430" y="19442"/>
                  <a:pt x="1507" y="19886"/>
                  <a:pt x="1657" y="20307"/>
                </a:cubicBezTo>
                <a:cubicBezTo>
                  <a:pt x="717" y="20491"/>
                  <a:pt x="1" y="21322"/>
                  <a:pt x="1" y="22314"/>
                </a:cubicBezTo>
                <a:cubicBezTo>
                  <a:pt x="1" y="23437"/>
                  <a:pt x="921" y="24357"/>
                  <a:pt x="2045" y="24357"/>
                </a:cubicBezTo>
                <a:lnTo>
                  <a:pt x="33444" y="24357"/>
                </a:lnTo>
                <a:cubicBezTo>
                  <a:pt x="34568" y="24357"/>
                  <a:pt x="35487" y="23437"/>
                  <a:pt x="35487" y="22314"/>
                </a:cubicBezTo>
                <a:cubicBezTo>
                  <a:pt x="35487" y="21189"/>
                  <a:pt x="34568" y="20269"/>
                  <a:pt x="33444" y="20269"/>
                </a:cubicBezTo>
                <a:lnTo>
                  <a:pt x="33381" y="20269"/>
                </a:lnTo>
                <a:cubicBezTo>
                  <a:pt x="33647" y="19817"/>
                  <a:pt x="33786" y="19304"/>
                  <a:pt x="33786" y="18781"/>
                </a:cubicBezTo>
                <a:cubicBezTo>
                  <a:pt x="33786" y="18579"/>
                  <a:pt x="33766" y="18378"/>
                  <a:pt x="33725" y="18181"/>
                </a:cubicBezTo>
                <a:cubicBezTo>
                  <a:pt x="34676" y="17689"/>
                  <a:pt x="35328" y="16699"/>
                  <a:pt x="35328" y="15554"/>
                </a:cubicBezTo>
                <a:cubicBezTo>
                  <a:pt x="35328" y="14050"/>
                  <a:pt x="34204" y="12810"/>
                  <a:pt x="32750" y="12623"/>
                </a:cubicBezTo>
                <a:cubicBezTo>
                  <a:pt x="32757" y="12506"/>
                  <a:pt x="32763" y="12388"/>
                  <a:pt x="32763" y="12269"/>
                </a:cubicBezTo>
                <a:cubicBezTo>
                  <a:pt x="32763" y="9521"/>
                  <a:pt x="30697" y="7258"/>
                  <a:pt x="28034" y="6945"/>
                </a:cubicBezTo>
                <a:cubicBezTo>
                  <a:pt x="27836" y="3077"/>
                  <a:pt x="24639" y="1"/>
                  <a:pt x="207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Fjalla One"/>
              <a:buNone/>
              <a:defRPr sz="2800" b="0" i="0" u="none" strike="noStrike" cap="none">
                <a:solidFill>
                  <a:schemeClr val="lt2"/>
                </a:solidFill>
                <a:latin typeface="Fjalla One"/>
                <a:ea typeface="Fjalla One"/>
                <a:cs typeface="Fjalla One"/>
                <a:sym typeface="Fjalla On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7" name="Google Shape;7;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lt2"/>
              </a:buClr>
              <a:buSzPts val="1800"/>
              <a:buFont typeface="Lato"/>
              <a:buChar char="●"/>
              <a:defRPr sz="1800" b="0" i="0" u="none" strike="noStrike" cap="none">
                <a:solidFill>
                  <a:schemeClr val="lt2"/>
                </a:solidFill>
                <a:latin typeface="Lato"/>
                <a:ea typeface="Lato"/>
                <a:cs typeface="Lato"/>
                <a:sym typeface="Lato"/>
              </a:defRPr>
            </a:lvl1pPr>
            <a:lvl2pPr marL="914400" marR="0" lvl="1"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2pPr>
            <a:lvl3pPr marL="1371600" marR="0" lvl="2"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3pPr>
            <a:lvl4pPr marL="1828800" marR="0" lvl="3"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4pPr>
            <a:lvl5pPr marL="2286000" marR="0" lvl="4"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5pPr>
            <a:lvl6pPr marL="2743200" marR="0" lvl="5"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6pPr>
            <a:lvl7pPr marL="3200400" marR="0" lvl="6"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7pPr>
            <a:lvl8pPr marL="3657600" marR="0" lvl="7" indent="-317500" algn="l" rtl="0">
              <a:lnSpc>
                <a:spcPct val="100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8pPr>
            <a:lvl9pPr marL="4114800" marR="0" lvl="8" indent="-317500" algn="l" rtl="0">
              <a:lnSpc>
                <a:spcPct val="100000"/>
              </a:lnSpc>
              <a:spcBef>
                <a:spcPts val="1600"/>
              </a:spcBef>
              <a:spcAft>
                <a:spcPts val="1600"/>
              </a:spcAft>
              <a:buClr>
                <a:schemeClr val="lt2"/>
              </a:buClr>
              <a:buSzPts val="1400"/>
              <a:buFont typeface="Lato"/>
              <a:buChar char="■"/>
              <a:defRPr sz="1400" b="0" i="0" u="none" strike="noStrike" cap="none">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
          <p:cNvGrpSpPr/>
          <p:nvPr/>
        </p:nvGrpSpPr>
        <p:grpSpPr>
          <a:xfrm rot="312201">
            <a:off x="7075521" y="2283085"/>
            <a:ext cx="1734041" cy="2727790"/>
            <a:chOff x="7302387" y="2475870"/>
            <a:chExt cx="1490631" cy="2344885"/>
          </a:xfrm>
        </p:grpSpPr>
        <p:sp>
          <p:nvSpPr>
            <p:cNvPr id="92" name="Google Shape;92;p1"/>
            <p:cNvSpPr/>
            <p:nvPr/>
          </p:nvSpPr>
          <p:spPr>
            <a:xfrm>
              <a:off x="7302387" y="3205613"/>
              <a:ext cx="1045104" cy="1522302"/>
            </a:xfrm>
            <a:custGeom>
              <a:avLst/>
              <a:gdLst/>
              <a:ahLst/>
              <a:cxnLst/>
              <a:rect l="l" t="t" r="r" b="b"/>
              <a:pathLst>
                <a:path w="49531" h="72147" extrusionOk="0">
                  <a:moveTo>
                    <a:pt x="30168" y="0"/>
                  </a:moveTo>
                  <a:lnTo>
                    <a:pt x="27346" y="34083"/>
                  </a:lnTo>
                  <a:cubicBezTo>
                    <a:pt x="27346" y="34083"/>
                    <a:pt x="25424" y="33349"/>
                    <a:pt x="23173" y="33349"/>
                  </a:cubicBezTo>
                  <a:cubicBezTo>
                    <a:pt x="21075" y="33349"/>
                    <a:pt x="18692" y="33987"/>
                    <a:pt x="17311" y="36449"/>
                  </a:cubicBezTo>
                  <a:cubicBezTo>
                    <a:pt x="14447" y="41554"/>
                    <a:pt x="17311" y="44544"/>
                    <a:pt x="17311" y="44544"/>
                  </a:cubicBezTo>
                  <a:cubicBezTo>
                    <a:pt x="17311" y="44544"/>
                    <a:pt x="15574" y="43813"/>
                    <a:pt x="13265" y="43813"/>
                  </a:cubicBezTo>
                  <a:cubicBezTo>
                    <a:pt x="10439" y="43813"/>
                    <a:pt x="6758" y="44907"/>
                    <a:pt x="4359" y="49773"/>
                  </a:cubicBezTo>
                  <a:cubicBezTo>
                    <a:pt x="0" y="58615"/>
                    <a:pt x="11333" y="61230"/>
                    <a:pt x="11333" y="61230"/>
                  </a:cubicBezTo>
                  <a:cubicBezTo>
                    <a:pt x="11333" y="61230"/>
                    <a:pt x="8061" y="67458"/>
                    <a:pt x="14417" y="71076"/>
                  </a:cubicBezTo>
                  <a:cubicBezTo>
                    <a:pt x="15752" y="71835"/>
                    <a:pt x="16944" y="72146"/>
                    <a:pt x="18002" y="72146"/>
                  </a:cubicBezTo>
                  <a:cubicBezTo>
                    <a:pt x="22768" y="72146"/>
                    <a:pt x="24802" y="65837"/>
                    <a:pt x="24802" y="65837"/>
                  </a:cubicBezTo>
                  <a:cubicBezTo>
                    <a:pt x="24802" y="65837"/>
                    <a:pt x="26557" y="69660"/>
                    <a:pt x="30408" y="69660"/>
                  </a:cubicBezTo>
                  <a:cubicBezTo>
                    <a:pt x="31369" y="69660"/>
                    <a:pt x="32461" y="69422"/>
                    <a:pt x="33689" y="68827"/>
                  </a:cubicBezTo>
                  <a:cubicBezTo>
                    <a:pt x="41950" y="64821"/>
                    <a:pt x="35124" y="59612"/>
                    <a:pt x="35122" y="59611"/>
                  </a:cubicBezTo>
                  <a:lnTo>
                    <a:pt x="35122" y="59611"/>
                  </a:lnTo>
                  <a:cubicBezTo>
                    <a:pt x="35123" y="59611"/>
                    <a:pt x="36519" y="60554"/>
                    <a:pt x="38580" y="60554"/>
                  </a:cubicBezTo>
                  <a:cubicBezTo>
                    <a:pt x="40289" y="60554"/>
                    <a:pt x="42454" y="59906"/>
                    <a:pt x="44661" y="57536"/>
                  </a:cubicBezTo>
                  <a:cubicBezTo>
                    <a:pt x="49530" y="52306"/>
                    <a:pt x="41587" y="48238"/>
                    <a:pt x="41586" y="48238"/>
                  </a:cubicBezTo>
                  <a:lnTo>
                    <a:pt x="41586" y="48238"/>
                  </a:lnTo>
                  <a:cubicBezTo>
                    <a:pt x="41586" y="48238"/>
                    <a:pt x="41594" y="48240"/>
                    <a:pt x="41609" y="48240"/>
                  </a:cubicBezTo>
                  <a:cubicBezTo>
                    <a:pt x="41773" y="48240"/>
                    <a:pt x="42791" y="47995"/>
                    <a:pt x="42766" y="41928"/>
                  </a:cubicBezTo>
                  <a:cubicBezTo>
                    <a:pt x="42739" y="35569"/>
                    <a:pt x="36945" y="35453"/>
                    <a:pt x="36522" y="35453"/>
                  </a:cubicBezTo>
                  <a:cubicBezTo>
                    <a:pt x="36506" y="35453"/>
                    <a:pt x="36497" y="35453"/>
                    <a:pt x="36497" y="35453"/>
                  </a:cubicBezTo>
                  <a:lnTo>
                    <a:pt x="3236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7973937" y="3248636"/>
              <a:ext cx="61549" cy="56949"/>
            </a:xfrm>
            <a:custGeom>
              <a:avLst/>
              <a:gdLst/>
              <a:ahLst/>
              <a:cxnLst/>
              <a:rect l="l" t="t" r="r" b="b"/>
              <a:pathLst>
                <a:path w="2917" h="2699" extrusionOk="0">
                  <a:moveTo>
                    <a:pt x="1" y="1"/>
                  </a:moveTo>
                  <a:lnTo>
                    <a:pt x="417" y="2362"/>
                  </a:lnTo>
                  <a:cubicBezTo>
                    <a:pt x="417" y="2362"/>
                    <a:pt x="854" y="2698"/>
                    <a:pt x="1505" y="2698"/>
                  </a:cubicBezTo>
                  <a:cubicBezTo>
                    <a:pt x="1831" y="2698"/>
                    <a:pt x="2209" y="2614"/>
                    <a:pt x="2613" y="2362"/>
                  </a:cubicBezTo>
                  <a:lnTo>
                    <a:pt x="2916" y="1"/>
                  </a:lnTo>
                  <a:close/>
                </a:path>
              </a:pathLst>
            </a:custGeom>
            <a:solidFill>
              <a:srgbClr val="97A9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7954757" y="3220194"/>
              <a:ext cx="101491" cy="46926"/>
            </a:xfrm>
            <a:custGeom>
              <a:avLst/>
              <a:gdLst/>
              <a:ahLst/>
              <a:cxnLst/>
              <a:rect l="l" t="t" r="r" b="b"/>
              <a:pathLst>
                <a:path w="4810" h="2224" extrusionOk="0">
                  <a:moveTo>
                    <a:pt x="4809" y="0"/>
                  </a:moveTo>
                  <a:lnTo>
                    <a:pt x="1" y="189"/>
                  </a:lnTo>
                  <a:lnTo>
                    <a:pt x="379" y="1702"/>
                  </a:lnTo>
                  <a:cubicBezTo>
                    <a:pt x="379" y="1702"/>
                    <a:pt x="1154" y="2223"/>
                    <a:pt x="2365" y="2223"/>
                  </a:cubicBezTo>
                  <a:cubicBezTo>
                    <a:pt x="2971" y="2223"/>
                    <a:pt x="3686" y="2093"/>
                    <a:pt x="4468" y="1702"/>
                  </a:cubicBezTo>
                  <a:lnTo>
                    <a:pt x="4809" y="0"/>
                  </a:lnTo>
                  <a:close/>
                </a:path>
              </a:pathLst>
            </a:custGeom>
            <a:solidFill>
              <a:srgbClr val="97A9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7901648" y="2773232"/>
              <a:ext cx="240857" cy="470783"/>
            </a:xfrm>
            <a:custGeom>
              <a:avLst/>
              <a:gdLst/>
              <a:ahLst/>
              <a:cxnLst/>
              <a:rect l="l" t="t" r="r" b="b"/>
              <a:pathLst>
                <a:path w="11415" h="22312" extrusionOk="0">
                  <a:moveTo>
                    <a:pt x="4600" y="0"/>
                  </a:moveTo>
                  <a:cubicBezTo>
                    <a:pt x="4600" y="0"/>
                    <a:pt x="1" y="2962"/>
                    <a:pt x="738" y="12243"/>
                  </a:cubicBezTo>
                  <a:cubicBezTo>
                    <a:pt x="1476" y="21522"/>
                    <a:pt x="2044" y="21807"/>
                    <a:pt x="2044" y="21807"/>
                  </a:cubicBezTo>
                  <a:cubicBezTo>
                    <a:pt x="2044" y="21807"/>
                    <a:pt x="3811" y="22312"/>
                    <a:pt x="5443" y="22312"/>
                  </a:cubicBezTo>
                  <a:cubicBezTo>
                    <a:pt x="6259" y="22312"/>
                    <a:pt x="7042" y="22185"/>
                    <a:pt x="7553" y="21807"/>
                  </a:cubicBezTo>
                  <a:cubicBezTo>
                    <a:pt x="9087" y="20671"/>
                    <a:pt x="11415" y="2783"/>
                    <a:pt x="46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7957669" y="2773232"/>
              <a:ext cx="94802" cy="53742"/>
            </a:xfrm>
            <a:custGeom>
              <a:avLst/>
              <a:gdLst/>
              <a:ahLst/>
              <a:cxnLst/>
              <a:rect l="l" t="t" r="r" b="b"/>
              <a:pathLst>
                <a:path w="4493" h="2547" extrusionOk="0">
                  <a:moveTo>
                    <a:pt x="1945" y="0"/>
                  </a:moveTo>
                  <a:cubicBezTo>
                    <a:pt x="1945" y="0"/>
                    <a:pt x="977" y="626"/>
                    <a:pt x="1" y="2197"/>
                  </a:cubicBezTo>
                  <a:cubicBezTo>
                    <a:pt x="656" y="2345"/>
                    <a:pt x="1742" y="2547"/>
                    <a:pt x="2776" y="2547"/>
                  </a:cubicBezTo>
                  <a:cubicBezTo>
                    <a:pt x="3403" y="2547"/>
                    <a:pt x="4011" y="2473"/>
                    <a:pt x="4492" y="2267"/>
                  </a:cubicBezTo>
                  <a:cubicBezTo>
                    <a:pt x="3838" y="1227"/>
                    <a:pt x="3002" y="432"/>
                    <a:pt x="194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8101339" y="3248636"/>
              <a:ext cx="61549" cy="56949"/>
            </a:xfrm>
            <a:custGeom>
              <a:avLst/>
              <a:gdLst/>
              <a:ahLst/>
              <a:cxnLst/>
              <a:rect l="l" t="t" r="r" b="b"/>
              <a:pathLst>
                <a:path w="2917" h="2699" extrusionOk="0">
                  <a:moveTo>
                    <a:pt x="1" y="1"/>
                  </a:moveTo>
                  <a:lnTo>
                    <a:pt x="417" y="2362"/>
                  </a:lnTo>
                  <a:cubicBezTo>
                    <a:pt x="417" y="2362"/>
                    <a:pt x="855" y="2698"/>
                    <a:pt x="1505" y="2698"/>
                  </a:cubicBezTo>
                  <a:cubicBezTo>
                    <a:pt x="1831" y="2698"/>
                    <a:pt x="2209" y="2614"/>
                    <a:pt x="2613" y="2362"/>
                  </a:cubicBezTo>
                  <a:lnTo>
                    <a:pt x="291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8082180" y="3220194"/>
              <a:ext cx="101470" cy="46926"/>
            </a:xfrm>
            <a:custGeom>
              <a:avLst/>
              <a:gdLst/>
              <a:ahLst/>
              <a:cxnLst/>
              <a:rect l="l" t="t" r="r" b="b"/>
              <a:pathLst>
                <a:path w="4809" h="2224" extrusionOk="0">
                  <a:moveTo>
                    <a:pt x="4808" y="0"/>
                  </a:moveTo>
                  <a:lnTo>
                    <a:pt x="0" y="189"/>
                  </a:lnTo>
                  <a:lnTo>
                    <a:pt x="379" y="1702"/>
                  </a:lnTo>
                  <a:cubicBezTo>
                    <a:pt x="379" y="1702"/>
                    <a:pt x="1153" y="2223"/>
                    <a:pt x="2364" y="2223"/>
                  </a:cubicBezTo>
                  <a:cubicBezTo>
                    <a:pt x="2970" y="2223"/>
                    <a:pt x="3685" y="2093"/>
                    <a:pt x="4468" y="1702"/>
                  </a:cubicBezTo>
                  <a:lnTo>
                    <a:pt x="480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8029050" y="2773232"/>
              <a:ext cx="240857" cy="470783"/>
            </a:xfrm>
            <a:custGeom>
              <a:avLst/>
              <a:gdLst/>
              <a:ahLst/>
              <a:cxnLst/>
              <a:rect l="l" t="t" r="r" b="b"/>
              <a:pathLst>
                <a:path w="11415" h="22312" extrusionOk="0">
                  <a:moveTo>
                    <a:pt x="4601" y="0"/>
                  </a:moveTo>
                  <a:cubicBezTo>
                    <a:pt x="4601" y="0"/>
                    <a:pt x="0" y="2962"/>
                    <a:pt x="738" y="12243"/>
                  </a:cubicBezTo>
                  <a:cubicBezTo>
                    <a:pt x="1477" y="21522"/>
                    <a:pt x="2045" y="21807"/>
                    <a:pt x="2045" y="21807"/>
                  </a:cubicBezTo>
                  <a:cubicBezTo>
                    <a:pt x="2045" y="21807"/>
                    <a:pt x="3812" y="22312"/>
                    <a:pt x="5444" y="22312"/>
                  </a:cubicBezTo>
                  <a:cubicBezTo>
                    <a:pt x="6260" y="22312"/>
                    <a:pt x="7043" y="22185"/>
                    <a:pt x="7554" y="21807"/>
                  </a:cubicBezTo>
                  <a:cubicBezTo>
                    <a:pt x="9087" y="20671"/>
                    <a:pt x="11415" y="2783"/>
                    <a:pt x="46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
            <p:cNvSpPr/>
            <p:nvPr/>
          </p:nvSpPr>
          <p:spPr>
            <a:xfrm>
              <a:off x="8085071" y="2773232"/>
              <a:ext cx="94802" cy="53742"/>
            </a:xfrm>
            <a:custGeom>
              <a:avLst/>
              <a:gdLst/>
              <a:ahLst/>
              <a:cxnLst/>
              <a:rect l="l" t="t" r="r" b="b"/>
              <a:pathLst>
                <a:path w="4493" h="2547" extrusionOk="0">
                  <a:moveTo>
                    <a:pt x="1946" y="0"/>
                  </a:moveTo>
                  <a:cubicBezTo>
                    <a:pt x="1946" y="0"/>
                    <a:pt x="977" y="626"/>
                    <a:pt x="1" y="2197"/>
                  </a:cubicBezTo>
                  <a:cubicBezTo>
                    <a:pt x="656" y="2345"/>
                    <a:pt x="1742" y="2547"/>
                    <a:pt x="2776" y="2547"/>
                  </a:cubicBezTo>
                  <a:cubicBezTo>
                    <a:pt x="3403" y="2547"/>
                    <a:pt x="4011" y="2473"/>
                    <a:pt x="4492" y="2267"/>
                  </a:cubicBezTo>
                  <a:cubicBezTo>
                    <a:pt x="3838" y="1227"/>
                    <a:pt x="3002" y="432"/>
                    <a:pt x="19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7747745" y="2902364"/>
              <a:ext cx="157659" cy="132888"/>
            </a:xfrm>
            <a:custGeom>
              <a:avLst/>
              <a:gdLst/>
              <a:ahLst/>
              <a:cxnLst/>
              <a:rect l="l" t="t" r="r" b="b"/>
              <a:pathLst>
                <a:path w="7472" h="6298" extrusionOk="0">
                  <a:moveTo>
                    <a:pt x="6230" y="0"/>
                  </a:moveTo>
                  <a:cubicBezTo>
                    <a:pt x="6183" y="0"/>
                    <a:pt x="6134" y="4"/>
                    <a:pt x="6082" y="13"/>
                  </a:cubicBezTo>
                  <a:cubicBezTo>
                    <a:pt x="6082" y="13"/>
                    <a:pt x="304" y="3389"/>
                    <a:pt x="304" y="3691"/>
                  </a:cubicBezTo>
                  <a:cubicBezTo>
                    <a:pt x="304" y="3993"/>
                    <a:pt x="0" y="6236"/>
                    <a:pt x="788" y="6296"/>
                  </a:cubicBezTo>
                  <a:cubicBezTo>
                    <a:pt x="794" y="6297"/>
                    <a:pt x="801" y="6297"/>
                    <a:pt x="809" y="6297"/>
                  </a:cubicBezTo>
                  <a:cubicBezTo>
                    <a:pt x="1667" y="6297"/>
                    <a:pt x="7087" y="2783"/>
                    <a:pt x="7087" y="2783"/>
                  </a:cubicBezTo>
                  <a:cubicBezTo>
                    <a:pt x="7087" y="2783"/>
                    <a:pt x="7471" y="0"/>
                    <a:pt x="623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
            <p:cNvSpPr/>
            <p:nvPr/>
          </p:nvSpPr>
          <p:spPr>
            <a:xfrm>
              <a:off x="7809737" y="3000711"/>
              <a:ext cx="48889" cy="77395"/>
            </a:xfrm>
            <a:custGeom>
              <a:avLst/>
              <a:gdLst/>
              <a:ahLst/>
              <a:cxnLst/>
              <a:rect l="l" t="t" r="r" b="b"/>
              <a:pathLst>
                <a:path w="2317" h="3668" extrusionOk="0">
                  <a:moveTo>
                    <a:pt x="1908" y="0"/>
                  </a:moveTo>
                  <a:cubicBezTo>
                    <a:pt x="666" y="30"/>
                    <a:pt x="0" y="2847"/>
                    <a:pt x="936" y="3513"/>
                  </a:cubicBezTo>
                  <a:cubicBezTo>
                    <a:pt x="1086" y="3620"/>
                    <a:pt x="1224" y="3668"/>
                    <a:pt x="1349" y="3668"/>
                  </a:cubicBezTo>
                  <a:cubicBezTo>
                    <a:pt x="2005" y="3668"/>
                    <a:pt x="2317" y="2365"/>
                    <a:pt x="2240" y="1423"/>
                  </a:cubicBezTo>
                  <a:cubicBezTo>
                    <a:pt x="2148" y="302"/>
                    <a:pt x="1908" y="0"/>
                    <a:pt x="1908" y="0"/>
                  </a:cubicBezTo>
                  <a:close/>
                </a:path>
              </a:pathLst>
            </a:custGeom>
            <a:solidFill>
              <a:srgbClr val="E8A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7782518" y="2475870"/>
              <a:ext cx="417295" cy="203467"/>
            </a:xfrm>
            <a:custGeom>
              <a:avLst/>
              <a:gdLst/>
              <a:ahLst/>
              <a:cxnLst/>
              <a:rect l="l" t="t" r="r" b="b"/>
              <a:pathLst>
                <a:path w="19777" h="9643" extrusionOk="0">
                  <a:moveTo>
                    <a:pt x="1" y="0"/>
                  </a:moveTo>
                  <a:cubicBezTo>
                    <a:pt x="1" y="1"/>
                    <a:pt x="7594" y="6984"/>
                    <a:pt x="7876" y="7235"/>
                  </a:cubicBezTo>
                  <a:cubicBezTo>
                    <a:pt x="8152" y="7481"/>
                    <a:pt x="19289" y="9642"/>
                    <a:pt x="19721" y="9642"/>
                  </a:cubicBezTo>
                  <a:cubicBezTo>
                    <a:pt x="19729" y="9642"/>
                    <a:pt x="19733" y="9642"/>
                    <a:pt x="19734" y="9640"/>
                  </a:cubicBezTo>
                  <a:cubicBezTo>
                    <a:pt x="19777" y="9559"/>
                    <a:pt x="12898" y="1607"/>
                    <a:pt x="12087" y="1182"/>
                  </a:cubicBezTo>
                  <a:lnTo>
                    <a:pt x="1" y="0"/>
                  </a:lnTo>
                  <a:close/>
                </a:path>
              </a:pathLst>
            </a:custGeom>
            <a:solidFill>
              <a:srgbClr val="1034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7605446" y="3544585"/>
              <a:ext cx="59207" cy="104888"/>
            </a:xfrm>
            <a:custGeom>
              <a:avLst/>
              <a:gdLst/>
              <a:ahLst/>
              <a:cxnLst/>
              <a:rect l="l" t="t" r="r" b="b"/>
              <a:pathLst>
                <a:path w="2806" h="4971" extrusionOk="0">
                  <a:moveTo>
                    <a:pt x="833" y="1"/>
                  </a:moveTo>
                  <a:cubicBezTo>
                    <a:pt x="806" y="1"/>
                    <a:pt x="791" y="2"/>
                    <a:pt x="791" y="2"/>
                  </a:cubicBezTo>
                  <a:cubicBezTo>
                    <a:pt x="791" y="2"/>
                    <a:pt x="1" y="2969"/>
                    <a:pt x="119" y="3913"/>
                  </a:cubicBezTo>
                  <a:cubicBezTo>
                    <a:pt x="204" y="4595"/>
                    <a:pt x="921" y="4970"/>
                    <a:pt x="1491" y="4970"/>
                  </a:cubicBezTo>
                  <a:cubicBezTo>
                    <a:pt x="1710" y="4970"/>
                    <a:pt x="1907" y="4915"/>
                    <a:pt x="2039" y="4800"/>
                  </a:cubicBezTo>
                  <a:cubicBezTo>
                    <a:pt x="2511" y="4386"/>
                    <a:pt x="2805" y="1813"/>
                    <a:pt x="2805" y="1813"/>
                  </a:cubicBezTo>
                  <a:cubicBezTo>
                    <a:pt x="2300" y="88"/>
                    <a:pt x="1075" y="1"/>
                    <a:pt x="833"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7623761" y="3270644"/>
              <a:ext cx="356442" cy="111007"/>
            </a:xfrm>
            <a:custGeom>
              <a:avLst/>
              <a:gdLst/>
              <a:ahLst/>
              <a:cxnLst/>
              <a:rect l="l" t="t" r="r" b="b"/>
              <a:pathLst>
                <a:path w="16893" h="5261" extrusionOk="0">
                  <a:moveTo>
                    <a:pt x="15056" y="1"/>
                  </a:moveTo>
                  <a:cubicBezTo>
                    <a:pt x="15056" y="1"/>
                    <a:pt x="1896" y="260"/>
                    <a:pt x="889" y="2069"/>
                  </a:cubicBezTo>
                  <a:cubicBezTo>
                    <a:pt x="1" y="3664"/>
                    <a:pt x="100" y="5260"/>
                    <a:pt x="3593" y="5260"/>
                  </a:cubicBezTo>
                  <a:cubicBezTo>
                    <a:pt x="4063" y="5260"/>
                    <a:pt x="4593" y="5232"/>
                    <a:pt x="5191" y="5170"/>
                  </a:cubicBezTo>
                  <a:cubicBezTo>
                    <a:pt x="10237" y="4652"/>
                    <a:pt x="15818" y="5104"/>
                    <a:pt x="16355" y="3245"/>
                  </a:cubicBezTo>
                  <a:cubicBezTo>
                    <a:pt x="16892" y="1385"/>
                    <a:pt x="15056" y="1"/>
                    <a:pt x="1505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7594052" y="3309425"/>
              <a:ext cx="126748" cy="299557"/>
            </a:xfrm>
            <a:custGeom>
              <a:avLst/>
              <a:gdLst/>
              <a:ahLst/>
              <a:cxnLst/>
              <a:rect l="l" t="t" r="r" b="b"/>
              <a:pathLst>
                <a:path w="6007" h="14197" extrusionOk="0">
                  <a:moveTo>
                    <a:pt x="3582" y="0"/>
                  </a:moveTo>
                  <a:cubicBezTo>
                    <a:pt x="3464" y="0"/>
                    <a:pt x="3341" y="13"/>
                    <a:pt x="3213" y="39"/>
                  </a:cubicBezTo>
                  <a:cubicBezTo>
                    <a:pt x="3213" y="39"/>
                    <a:pt x="3178" y="29"/>
                    <a:pt x="3119" y="29"/>
                  </a:cubicBezTo>
                  <a:cubicBezTo>
                    <a:pt x="2877" y="29"/>
                    <a:pt x="2234" y="186"/>
                    <a:pt x="1880" y="1764"/>
                  </a:cubicBezTo>
                  <a:cubicBezTo>
                    <a:pt x="1439" y="3733"/>
                    <a:pt x="0" y="13103"/>
                    <a:pt x="198" y="13289"/>
                  </a:cubicBezTo>
                  <a:cubicBezTo>
                    <a:pt x="368" y="13451"/>
                    <a:pt x="2154" y="14197"/>
                    <a:pt x="3589" y="14197"/>
                  </a:cubicBezTo>
                  <a:cubicBezTo>
                    <a:pt x="3813" y="14197"/>
                    <a:pt x="4028" y="14178"/>
                    <a:pt x="4227" y="14137"/>
                  </a:cubicBezTo>
                  <a:cubicBezTo>
                    <a:pt x="4227" y="14137"/>
                    <a:pt x="5567" y="5415"/>
                    <a:pt x="5794" y="3926"/>
                  </a:cubicBezTo>
                  <a:cubicBezTo>
                    <a:pt x="6007" y="2533"/>
                    <a:pt x="5272" y="0"/>
                    <a:pt x="35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7466883" y="3586194"/>
              <a:ext cx="198277" cy="110353"/>
            </a:xfrm>
            <a:custGeom>
              <a:avLst/>
              <a:gdLst/>
              <a:ahLst/>
              <a:cxnLst/>
              <a:rect l="l" t="t" r="r" b="b"/>
              <a:pathLst>
                <a:path w="9397" h="5230" extrusionOk="0">
                  <a:moveTo>
                    <a:pt x="1734" y="1"/>
                  </a:moveTo>
                  <a:cubicBezTo>
                    <a:pt x="729" y="1"/>
                    <a:pt x="0" y="224"/>
                    <a:pt x="138" y="912"/>
                  </a:cubicBezTo>
                  <a:cubicBezTo>
                    <a:pt x="467" y="2558"/>
                    <a:pt x="5034" y="5229"/>
                    <a:pt x="7225" y="5229"/>
                  </a:cubicBezTo>
                  <a:cubicBezTo>
                    <a:pt x="7653" y="5229"/>
                    <a:pt x="7990" y="5128"/>
                    <a:pt x="8187" y="4897"/>
                  </a:cubicBezTo>
                  <a:cubicBezTo>
                    <a:pt x="9396" y="3482"/>
                    <a:pt x="9155" y="1978"/>
                    <a:pt x="9155" y="1978"/>
                  </a:cubicBezTo>
                  <a:lnTo>
                    <a:pt x="9155" y="1978"/>
                  </a:lnTo>
                  <a:cubicBezTo>
                    <a:pt x="9064" y="1985"/>
                    <a:pt x="8975" y="1988"/>
                    <a:pt x="8888" y="1988"/>
                  </a:cubicBezTo>
                  <a:cubicBezTo>
                    <a:pt x="7263" y="1988"/>
                    <a:pt x="6423" y="772"/>
                    <a:pt x="6423" y="772"/>
                  </a:cubicBezTo>
                  <a:cubicBezTo>
                    <a:pt x="6423" y="772"/>
                    <a:pt x="3601" y="1"/>
                    <a:pt x="17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7468529" y="3590857"/>
              <a:ext cx="182726" cy="105648"/>
            </a:xfrm>
            <a:custGeom>
              <a:avLst/>
              <a:gdLst/>
              <a:ahLst/>
              <a:cxnLst/>
              <a:rect l="l" t="t" r="r" b="b"/>
              <a:pathLst>
                <a:path w="8660" h="5007" extrusionOk="0">
                  <a:moveTo>
                    <a:pt x="798" y="1"/>
                  </a:moveTo>
                  <a:cubicBezTo>
                    <a:pt x="525" y="1"/>
                    <a:pt x="359" y="31"/>
                    <a:pt x="322" y="41"/>
                  </a:cubicBezTo>
                  <a:cubicBezTo>
                    <a:pt x="105" y="184"/>
                    <a:pt x="0" y="394"/>
                    <a:pt x="60" y="691"/>
                  </a:cubicBezTo>
                  <a:cubicBezTo>
                    <a:pt x="389" y="2338"/>
                    <a:pt x="4954" y="5006"/>
                    <a:pt x="7145" y="5006"/>
                  </a:cubicBezTo>
                  <a:cubicBezTo>
                    <a:pt x="7384" y="5006"/>
                    <a:pt x="7595" y="4975"/>
                    <a:pt x="7769" y="4906"/>
                  </a:cubicBezTo>
                  <a:cubicBezTo>
                    <a:pt x="8660" y="4068"/>
                    <a:pt x="6972" y="3101"/>
                    <a:pt x="4580" y="1407"/>
                  </a:cubicBezTo>
                  <a:cubicBezTo>
                    <a:pt x="2869" y="196"/>
                    <a:pt x="1489" y="1"/>
                    <a:pt x="7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a:off x="7822523" y="2858940"/>
              <a:ext cx="271979" cy="441180"/>
            </a:xfrm>
            <a:custGeom>
              <a:avLst/>
              <a:gdLst/>
              <a:ahLst/>
              <a:cxnLst/>
              <a:rect l="l" t="t" r="r" b="b"/>
              <a:pathLst>
                <a:path w="12890" h="20909" extrusionOk="0">
                  <a:moveTo>
                    <a:pt x="7825" y="1"/>
                  </a:moveTo>
                  <a:cubicBezTo>
                    <a:pt x="7452" y="1"/>
                    <a:pt x="7072" y="50"/>
                    <a:pt x="6693" y="154"/>
                  </a:cubicBezTo>
                  <a:cubicBezTo>
                    <a:pt x="3597" y="1005"/>
                    <a:pt x="1966" y="2216"/>
                    <a:pt x="1997" y="2963"/>
                  </a:cubicBezTo>
                  <a:cubicBezTo>
                    <a:pt x="2074" y="4934"/>
                    <a:pt x="698" y="14197"/>
                    <a:pt x="152" y="18832"/>
                  </a:cubicBezTo>
                  <a:cubicBezTo>
                    <a:pt x="1" y="20114"/>
                    <a:pt x="2540" y="20711"/>
                    <a:pt x="3924" y="20711"/>
                  </a:cubicBezTo>
                  <a:cubicBezTo>
                    <a:pt x="3977" y="20711"/>
                    <a:pt x="4029" y="20711"/>
                    <a:pt x="4078" y="20709"/>
                  </a:cubicBezTo>
                  <a:cubicBezTo>
                    <a:pt x="4141" y="20707"/>
                    <a:pt x="4203" y="20706"/>
                    <a:pt x="4264" y="20706"/>
                  </a:cubicBezTo>
                  <a:cubicBezTo>
                    <a:pt x="5135" y="20706"/>
                    <a:pt x="5887" y="20909"/>
                    <a:pt x="6687" y="20909"/>
                  </a:cubicBezTo>
                  <a:cubicBezTo>
                    <a:pt x="7602" y="20909"/>
                    <a:pt x="8580" y="20642"/>
                    <a:pt x="9867" y="19498"/>
                  </a:cubicBezTo>
                  <a:cubicBezTo>
                    <a:pt x="12890" y="16809"/>
                    <a:pt x="12583" y="8685"/>
                    <a:pt x="12098" y="3877"/>
                  </a:cubicBezTo>
                  <a:cubicBezTo>
                    <a:pt x="11871" y="1629"/>
                    <a:pt x="9965" y="1"/>
                    <a:pt x="78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p:nvPr/>
          </p:nvSpPr>
          <p:spPr>
            <a:xfrm>
              <a:off x="7898589" y="3624048"/>
              <a:ext cx="75981" cy="93600"/>
            </a:xfrm>
            <a:custGeom>
              <a:avLst/>
              <a:gdLst/>
              <a:ahLst/>
              <a:cxnLst/>
              <a:rect l="l" t="t" r="r" b="b"/>
              <a:pathLst>
                <a:path w="3601" h="4436" extrusionOk="0">
                  <a:moveTo>
                    <a:pt x="865" y="0"/>
                  </a:moveTo>
                  <a:cubicBezTo>
                    <a:pt x="339" y="0"/>
                    <a:pt x="1" y="218"/>
                    <a:pt x="1" y="218"/>
                  </a:cubicBezTo>
                  <a:cubicBezTo>
                    <a:pt x="1" y="218"/>
                    <a:pt x="719" y="3203"/>
                    <a:pt x="1272" y="3977"/>
                  </a:cubicBezTo>
                  <a:cubicBezTo>
                    <a:pt x="1505" y="4303"/>
                    <a:pt x="1877" y="4435"/>
                    <a:pt x="2245" y="4435"/>
                  </a:cubicBezTo>
                  <a:cubicBezTo>
                    <a:pt x="2753" y="4435"/>
                    <a:pt x="3256" y="4184"/>
                    <a:pt x="3383" y="3843"/>
                  </a:cubicBezTo>
                  <a:cubicBezTo>
                    <a:pt x="3600" y="3253"/>
                    <a:pt x="2634" y="850"/>
                    <a:pt x="2634" y="850"/>
                  </a:cubicBezTo>
                  <a:cubicBezTo>
                    <a:pt x="1966" y="177"/>
                    <a:pt x="1339" y="0"/>
                    <a:pt x="865"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7770470" y="3240112"/>
              <a:ext cx="300253" cy="232839"/>
            </a:xfrm>
            <a:custGeom>
              <a:avLst/>
              <a:gdLst/>
              <a:ahLst/>
              <a:cxnLst/>
              <a:rect l="l" t="t" r="r" b="b"/>
              <a:pathLst>
                <a:path w="14230" h="11035" extrusionOk="0">
                  <a:moveTo>
                    <a:pt x="12959" y="1"/>
                  </a:moveTo>
                  <a:cubicBezTo>
                    <a:pt x="12495" y="1"/>
                    <a:pt x="11932" y="204"/>
                    <a:pt x="11404" y="446"/>
                  </a:cubicBezTo>
                  <a:cubicBezTo>
                    <a:pt x="9720" y="1221"/>
                    <a:pt x="7022" y="2650"/>
                    <a:pt x="4351" y="4858"/>
                  </a:cubicBezTo>
                  <a:cubicBezTo>
                    <a:pt x="1" y="8452"/>
                    <a:pt x="2233" y="9981"/>
                    <a:pt x="2797" y="10864"/>
                  </a:cubicBezTo>
                  <a:cubicBezTo>
                    <a:pt x="2871" y="10981"/>
                    <a:pt x="3000" y="11035"/>
                    <a:pt x="3179" y="11035"/>
                  </a:cubicBezTo>
                  <a:cubicBezTo>
                    <a:pt x="4347" y="11035"/>
                    <a:pt x="7631" y="8704"/>
                    <a:pt x="11589" y="6384"/>
                  </a:cubicBezTo>
                  <a:cubicBezTo>
                    <a:pt x="14097" y="4914"/>
                    <a:pt x="14230" y="2148"/>
                    <a:pt x="13914" y="767"/>
                  </a:cubicBezTo>
                  <a:cubicBezTo>
                    <a:pt x="13784" y="202"/>
                    <a:pt x="13421" y="1"/>
                    <a:pt x="129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7796612" y="3385238"/>
              <a:ext cx="179477" cy="284913"/>
            </a:xfrm>
            <a:custGeom>
              <a:avLst/>
              <a:gdLst/>
              <a:ahLst/>
              <a:cxnLst/>
              <a:rect l="l" t="t" r="r" b="b"/>
              <a:pathLst>
                <a:path w="8506" h="13503" extrusionOk="0">
                  <a:moveTo>
                    <a:pt x="1973" y="0"/>
                  </a:moveTo>
                  <a:cubicBezTo>
                    <a:pt x="1604" y="0"/>
                    <a:pt x="1240" y="120"/>
                    <a:pt x="902" y="403"/>
                  </a:cubicBezTo>
                  <a:cubicBezTo>
                    <a:pt x="902" y="403"/>
                    <a:pt x="0" y="613"/>
                    <a:pt x="551" y="2555"/>
                  </a:cubicBezTo>
                  <a:cubicBezTo>
                    <a:pt x="1100" y="4498"/>
                    <a:pt x="4297" y="13421"/>
                    <a:pt x="4559" y="13492"/>
                  </a:cubicBezTo>
                  <a:cubicBezTo>
                    <a:pt x="4585" y="13498"/>
                    <a:pt x="4632" y="13502"/>
                    <a:pt x="4698" y="13502"/>
                  </a:cubicBezTo>
                  <a:cubicBezTo>
                    <a:pt x="5303" y="13502"/>
                    <a:pt x="7467" y="13195"/>
                    <a:pt x="8506" y="12318"/>
                  </a:cubicBezTo>
                  <a:cubicBezTo>
                    <a:pt x="8506" y="12318"/>
                    <a:pt x="5531" y="4011"/>
                    <a:pt x="5021" y="2592"/>
                  </a:cubicBezTo>
                  <a:cubicBezTo>
                    <a:pt x="4625" y="1488"/>
                    <a:pt x="3273" y="0"/>
                    <a:pt x="19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7792793" y="3684478"/>
              <a:ext cx="200977" cy="94043"/>
            </a:xfrm>
            <a:custGeom>
              <a:avLst/>
              <a:gdLst/>
              <a:ahLst/>
              <a:cxnLst/>
              <a:rect l="l" t="t" r="r" b="b"/>
              <a:pathLst>
                <a:path w="9525" h="4457" extrusionOk="0">
                  <a:moveTo>
                    <a:pt x="8596" y="0"/>
                  </a:moveTo>
                  <a:cubicBezTo>
                    <a:pt x="7993" y="392"/>
                    <a:pt x="7398" y="510"/>
                    <a:pt x="6901" y="510"/>
                  </a:cubicBezTo>
                  <a:cubicBezTo>
                    <a:pt x="6149" y="510"/>
                    <a:pt x="5620" y="241"/>
                    <a:pt x="5620" y="241"/>
                  </a:cubicBezTo>
                  <a:cubicBezTo>
                    <a:pt x="5620" y="241"/>
                    <a:pt x="359" y="1471"/>
                    <a:pt x="19" y="2820"/>
                  </a:cubicBezTo>
                  <a:cubicBezTo>
                    <a:pt x="16" y="2831"/>
                    <a:pt x="15" y="2842"/>
                    <a:pt x="12" y="2853"/>
                  </a:cubicBezTo>
                  <a:cubicBezTo>
                    <a:pt x="4" y="2896"/>
                    <a:pt x="0" y="2939"/>
                    <a:pt x="2" y="2982"/>
                  </a:cubicBezTo>
                  <a:cubicBezTo>
                    <a:pt x="2" y="2997"/>
                    <a:pt x="5" y="3013"/>
                    <a:pt x="7" y="3027"/>
                  </a:cubicBezTo>
                  <a:cubicBezTo>
                    <a:pt x="12" y="3069"/>
                    <a:pt x="23" y="3109"/>
                    <a:pt x="39" y="3149"/>
                  </a:cubicBezTo>
                  <a:cubicBezTo>
                    <a:pt x="45" y="3164"/>
                    <a:pt x="49" y="3180"/>
                    <a:pt x="56" y="3195"/>
                  </a:cubicBezTo>
                  <a:cubicBezTo>
                    <a:pt x="84" y="3253"/>
                    <a:pt x="118" y="3308"/>
                    <a:pt x="160" y="3357"/>
                  </a:cubicBezTo>
                  <a:cubicBezTo>
                    <a:pt x="237" y="3448"/>
                    <a:pt x="328" y="3528"/>
                    <a:pt x="425" y="3596"/>
                  </a:cubicBezTo>
                  <a:cubicBezTo>
                    <a:pt x="434" y="3602"/>
                    <a:pt x="442" y="3610"/>
                    <a:pt x="452" y="3616"/>
                  </a:cubicBezTo>
                  <a:cubicBezTo>
                    <a:pt x="561" y="3690"/>
                    <a:pt x="678" y="3756"/>
                    <a:pt x="800" y="3813"/>
                  </a:cubicBezTo>
                  <a:cubicBezTo>
                    <a:pt x="817" y="3822"/>
                    <a:pt x="834" y="3831"/>
                    <a:pt x="852" y="3840"/>
                  </a:cubicBezTo>
                  <a:cubicBezTo>
                    <a:pt x="990" y="3901"/>
                    <a:pt x="1129" y="3956"/>
                    <a:pt x="1272" y="4003"/>
                  </a:cubicBezTo>
                  <a:cubicBezTo>
                    <a:pt x="1296" y="4011"/>
                    <a:pt x="1320" y="4020"/>
                    <a:pt x="1346" y="4027"/>
                  </a:cubicBezTo>
                  <a:cubicBezTo>
                    <a:pt x="1497" y="4077"/>
                    <a:pt x="1659" y="4121"/>
                    <a:pt x="1828" y="4161"/>
                  </a:cubicBezTo>
                  <a:cubicBezTo>
                    <a:pt x="1855" y="4168"/>
                    <a:pt x="1883" y="4175"/>
                    <a:pt x="1910" y="4181"/>
                  </a:cubicBezTo>
                  <a:cubicBezTo>
                    <a:pt x="2084" y="4221"/>
                    <a:pt x="2265" y="4256"/>
                    <a:pt x="2453" y="4288"/>
                  </a:cubicBezTo>
                  <a:cubicBezTo>
                    <a:pt x="2477" y="4292"/>
                    <a:pt x="2501" y="4295"/>
                    <a:pt x="2524" y="4299"/>
                  </a:cubicBezTo>
                  <a:cubicBezTo>
                    <a:pt x="2720" y="4330"/>
                    <a:pt x="2923" y="4357"/>
                    <a:pt x="3130" y="4380"/>
                  </a:cubicBezTo>
                  <a:cubicBezTo>
                    <a:pt x="3141" y="4381"/>
                    <a:pt x="3153" y="4382"/>
                    <a:pt x="3164" y="4383"/>
                  </a:cubicBezTo>
                  <a:cubicBezTo>
                    <a:pt x="3608" y="4428"/>
                    <a:pt x="4070" y="4453"/>
                    <a:pt x="4535" y="4457"/>
                  </a:cubicBezTo>
                  <a:lnTo>
                    <a:pt x="4542" y="4457"/>
                  </a:lnTo>
                  <a:cubicBezTo>
                    <a:pt x="4566" y="4457"/>
                    <a:pt x="4589" y="4457"/>
                    <a:pt x="4612" y="4457"/>
                  </a:cubicBezTo>
                  <a:cubicBezTo>
                    <a:pt x="4820" y="4457"/>
                    <a:pt x="5027" y="4453"/>
                    <a:pt x="5231" y="4445"/>
                  </a:cubicBezTo>
                  <a:lnTo>
                    <a:pt x="5258" y="4444"/>
                  </a:lnTo>
                  <a:cubicBezTo>
                    <a:pt x="5486" y="4434"/>
                    <a:pt x="5709" y="4418"/>
                    <a:pt x="5928" y="4399"/>
                  </a:cubicBezTo>
                  <a:lnTo>
                    <a:pt x="5954" y="4396"/>
                  </a:lnTo>
                  <a:cubicBezTo>
                    <a:pt x="6174" y="4375"/>
                    <a:pt x="6391" y="4349"/>
                    <a:pt x="6599" y="4317"/>
                  </a:cubicBezTo>
                  <a:lnTo>
                    <a:pt x="6612" y="4315"/>
                  </a:lnTo>
                  <a:cubicBezTo>
                    <a:pt x="7949" y="4111"/>
                    <a:pt x="8995" y="3686"/>
                    <a:pt x="9136" y="3028"/>
                  </a:cubicBezTo>
                  <a:cubicBezTo>
                    <a:pt x="9525" y="1208"/>
                    <a:pt x="8596" y="0"/>
                    <a:pt x="85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7812944" y="2588312"/>
              <a:ext cx="237417" cy="314327"/>
            </a:xfrm>
            <a:custGeom>
              <a:avLst/>
              <a:gdLst/>
              <a:ahLst/>
              <a:cxnLst/>
              <a:rect l="l" t="t" r="r" b="b"/>
              <a:pathLst>
                <a:path w="11252" h="14897" extrusionOk="0">
                  <a:moveTo>
                    <a:pt x="5663" y="1"/>
                  </a:moveTo>
                  <a:cubicBezTo>
                    <a:pt x="5259" y="1"/>
                    <a:pt x="4832" y="44"/>
                    <a:pt x="4384" y="137"/>
                  </a:cubicBezTo>
                  <a:cubicBezTo>
                    <a:pt x="325" y="977"/>
                    <a:pt x="308" y="6345"/>
                    <a:pt x="308" y="6345"/>
                  </a:cubicBezTo>
                  <a:cubicBezTo>
                    <a:pt x="308" y="6345"/>
                    <a:pt x="1" y="7814"/>
                    <a:pt x="613" y="10392"/>
                  </a:cubicBezTo>
                  <a:cubicBezTo>
                    <a:pt x="1077" y="12346"/>
                    <a:pt x="3274" y="12583"/>
                    <a:pt x="4311" y="12583"/>
                  </a:cubicBezTo>
                  <a:cubicBezTo>
                    <a:pt x="4642" y="12583"/>
                    <a:pt x="4855" y="12559"/>
                    <a:pt x="4855" y="12559"/>
                  </a:cubicBezTo>
                  <a:lnTo>
                    <a:pt x="5115" y="14261"/>
                  </a:lnTo>
                  <a:cubicBezTo>
                    <a:pt x="5521" y="14727"/>
                    <a:pt x="5983" y="14897"/>
                    <a:pt x="6440" y="14897"/>
                  </a:cubicBezTo>
                  <a:cubicBezTo>
                    <a:pt x="7660" y="14897"/>
                    <a:pt x="8845" y="13688"/>
                    <a:pt x="8845" y="13688"/>
                  </a:cubicBezTo>
                  <a:cubicBezTo>
                    <a:pt x="8845" y="13688"/>
                    <a:pt x="7956" y="11649"/>
                    <a:pt x="8781" y="11378"/>
                  </a:cubicBezTo>
                  <a:cubicBezTo>
                    <a:pt x="9605" y="11107"/>
                    <a:pt x="11252" y="8182"/>
                    <a:pt x="10959" y="5339"/>
                  </a:cubicBezTo>
                  <a:cubicBezTo>
                    <a:pt x="10700" y="2810"/>
                    <a:pt x="8912" y="1"/>
                    <a:pt x="5663"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7764224" y="2569427"/>
              <a:ext cx="297257" cy="277212"/>
            </a:xfrm>
            <a:custGeom>
              <a:avLst/>
              <a:gdLst/>
              <a:ahLst/>
              <a:cxnLst/>
              <a:rect l="l" t="t" r="r" b="b"/>
              <a:pathLst>
                <a:path w="14088" h="13138" extrusionOk="0">
                  <a:moveTo>
                    <a:pt x="2891" y="0"/>
                  </a:moveTo>
                  <a:cubicBezTo>
                    <a:pt x="2701" y="0"/>
                    <a:pt x="2470" y="38"/>
                    <a:pt x="2187" y="133"/>
                  </a:cubicBezTo>
                  <a:cubicBezTo>
                    <a:pt x="874" y="574"/>
                    <a:pt x="0" y="3183"/>
                    <a:pt x="2260" y="4678"/>
                  </a:cubicBezTo>
                  <a:cubicBezTo>
                    <a:pt x="3004" y="5170"/>
                    <a:pt x="4021" y="5335"/>
                    <a:pt x="5052" y="5335"/>
                  </a:cubicBezTo>
                  <a:cubicBezTo>
                    <a:pt x="7154" y="5335"/>
                    <a:pt x="9311" y="4648"/>
                    <a:pt x="9312" y="4648"/>
                  </a:cubicBezTo>
                  <a:lnTo>
                    <a:pt x="9312" y="4648"/>
                  </a:lnTo>
                  <a:cubicBezTo>
                    <a:pt x="9312" y="4648"/>
                    <a:pt x="8940" y="5568"/>
                    <a:pt x="8979" y="5828"/>
                  </a:cubicBezTo>
                  <a:cubicBezTo>
                    <a:pt x="9017" y="6089"/>
                    <a:pt x="9784" y="6675"/>
                    <a:pt x="9833" y="6888"/>
                  </a:cubicBezTo>
                  <a:cubicBezTo>
                    <a:pt x="9884" y="7101"/>
                    <a:pt x="9693" y="8111"/>
                    <a:pt x="9675" y="8608"/>
                  </a:cubicBezTo>
                  <a:cubicBezTo>
                    <a:pt x="9658" y="9061"/>
                    <a:pt x="10202" y="9442"/>
                    <a:pt x="10504" y="9442"/>
                  </a:cubicBezTo>
                  <a:cubicBezTo>
                    <a:pt x="10534" y="9442"/>
                    <a:pt x="10561" y="9439"/>
                    <a:pt x="10586" y="9431"/>
                  </a:cubicBezTo>
                  <a:cubicBezTo>
                    <a:pt x="10858" y="9345"/>
                    <a:pt x="10672" y="7690"/>
                    <a:pt x="10672" y="7690"/>
                  </a:cubicBezTo>
                  <a:cubicBezTo>
                    <a:pt x="10672" y="7690"/>
                    <a:pt x="11084" y="7218"/>
                    <a:pt x="11495" y="7218"/>
                  </a:cubicBezTo>
                  <a:cubicBezTo>
                    <a:pt x="11657" y="7218"/>
                    <a:pt x="11818" y="7290"/>
                    <a:pt x="11954" y="7493"/>
                  </a:cubicBezTo>
                  <a:cubicBezTo>
                    <a:pt x="12436" y="8212"/>
                    <a:pt x="11597" y="9622"/>
                    <a:pt x="11518" y="9955"/>
                  </a:cubicBezTo>
                  <a:cubicBezTo>
                    <a:pt x="11438" y="10289"/>
                    <a:pt x="9790" y="11505"/>
                    <a:pt x="10745" y="12822"/>
                  </a:cubicBezTo>
                  <a:cubicBezTo>
                    <a:pt x="10906" y="13045"/>
                    <a:pt x="11065" y="13137"/>
                    <a:pt x="11218" y="13137"/>
                  </a:cubicBezTo>
                  <a:cubicBezTo>
                    <a:pt x="11967" y="13137"/>
                    <a:pt x="12564" y="10909"/>
                    <a:pt x="12564" y="10909"/>
                  </a:cubicBezTo>
                  <a:cubicBezTo>
                    <a:pt x="12564" y="10909"/>
                    <a:pt x="12994" y="10307"/>
                    <a:pt x="13541" y="6815"/>
                  </a:cubicBezTo>
                  <a:cubicBezTo>
                    <a:pt x="14088" y="3323"/>
                    <a:pt x="12093" y="1732"/>
                    <a:pt x="12093" y="1732"/>
                  </a:cubicBezTo>
                  <a:lnTo>
                    <a:pt x="12093" y="1732"/>
                  </a:lnTo>
                  <a:cubicBezTo>
                    <a:pt x="12093" y="1732"/>
                    <a:pt x="12095" y="1732"/>
                    <a:pt x="12098" y="1732"/>
                  </a:cubicBezTo>
                  <a:cubicBezTo>
                    <a:pt x="12154" y="1732"/>
                    <a:pt x="12732" y="1725"/>
                    <a:pt x="12944" y="1440"/>
                  </a:cubicBezTo>
                  <a:cubicBezTo>
                    <a:pt x="13166" y="1140"/>
                    <a:pt x="11526" y="850"/>
                    <a:pt x="11526" y="850"/>
                  </a:cubicBezTo>
                  <a:cubicBezTo>
                    <a:pt x="11526" y="850"/>
                    <a:pt x="11113" y="46"/>
                    <a:pt x="10661" y="39"/>
                  </a:cubicBezTo>
                  <a:cubicBezTo>
                    <a:pt x="10660" y="39"/>
                    <a:pt x="10658" y="39"/>
                    <a:pt x="10657" y="39"/>
                  </a:cubicBezTo>
                  <a:cubicBezTo>
                    <a:pt x="10216" y="39"/>
                    <a:pt x="10923" y="1057"/>
                    <a:pt x="10923" y="1057"/>
                  </a:cubicBezTo>
                  <a:lnTo>
                    <a:pt x="10288" y="554"/>
                  </a:lnTo>
                  <a:cubicBezTo>
                    <a:pt x="10085" y="393"/>
                    <a:pt x="9523" y="339"/>
                    <a:pt x="8853" y="339"/>
                  </a:cubicBezTo>
                  <a:cubicBezTo>
                    <a:pt x="7424" y="339"/>
                    <a:pt x="5500" y="587"/>
                    <a:pt x="5500" y="587"/>
                  </a:cubicBezTo>
                  <a:cubicBezTo>
                    <a:pt x="5429" y="307"/>
                    <a:pt x="5175" y="217"/>
                    <a:pt x="4879" y="217"/>
                  </a:cubicBezTo>
                  <a:cubicBezTo>
                    <a:pt x="4359" y="217"/>
                    <a:pt x="3711" y="495"/>
                    <a:pt x="3711" y="495"/>
                  </a:cubicBezTo>
                  <a:cubicBezTo>
                    <a:pt x="3711" y="495"/>
                    <a:pt x="3581" y="0"/>
                    <a:pt x="28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8016812" y="2886012"/>
              <a:ext cx="202518" cy="172134"/>
            </a:xfrm>
            <a:custGeom>
              <a:avLst/>
              <a:gdLst/>
              <a:ahLst/>
              <a:cxnLst/>
              <a:rect l="l" t="t" r="r" b="b"/>
              <a:pathLst>
                <a:path w="9598" h="8158" extrusionOk="0">
                  <a:moveTo>
                    <a:pt x="1665" y="0"/>
                  </a:moveTo>
                  <a:cubicBezTo>
                    <a:pt x="0" y="2136"/>
                    <a:pt x="1435" y="3922"/>
                    <a:pt x="2404" y="4830"/>
                  </a:cubicBezTo>
                  <a:cubicBezTo>
                    <a:pt x="3111" y="5494"/>
                    <a:pt x="6950" y="8158"/>
                    <a:pt x="8641" y="8158"/>
                  </a:cubicBezTo>
                  <a:cubicBezTo>
                    <a:pt x="9266" y="8158"/>
                    <a:pt x="9598" y="7793"/>
                    <a:pt x="9369" y="6829"/>
                  </a:cubicBezTo>
                  <a:cubicBezTo>
                    <a:pt x="8521" y="3255"/>
                    <a:pt x="1666" y="0"/>
                    <a:pt x="16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7957627" y="2858962"/>
              <a:ext cx="135167" cy="390772"/>
            </a:xfrm>
            <a:custGeom>
              <a:avLst/>
              <a:gdLst/>
              <a:ahLst/>
              <a:cxnLst/>
              <a:rect l="l" t="t" r="r" b="b"/>
              <a:pathLst>
                <a:path w="6406" h="18520" extrusionOk="0">
                  <a:moveTo>
                    <a:pt x="1954" y="1"/>
                  </a:moveTo>
                  <a:cubicBezTo>
                    <a:pt x="1954" y="1"/>
                    <a:pt x="1" y="3660"/>
                    <a:pt x="172" y="9448"/>
                  </a:cubicBezTo>
                  <a:cubicBezTo>
                    <a:pt x="338" y="15092"/>
                    <a:pt x="3385" y="18519"/>
                    <a:pt x="4395" y="18519"/>
                  </a:cubicBezTo>
                  <a:cubicBezTo>
                    <a:pt x="4421" y="18519"/>
                    <a:pt x="4446" y="18517"/>
                    <a:pt x="4469" y="18513"/>
                  </a:cubicBezTo>
                  <a:cubicBezTo>
                    <a:pt x="5395" y="18331"/>
                    <a:pt x="6405" y="17468"/>
                    <a:pt x="6405" y="17468"/>
                  </a:cubicBezTo>
                  <a:cubicBezTo>
                    <a:pt x="6405" y="17468"/>
                    <a:pt x="3272" y="15924"/>
                    <a:pt x="2136" y="10836"/>
                  </a:cubicBezTo>
                  <a:cubicBezTo>
                    <a:pt x="1000" y="5750"/>
                    <a:pt x="3706" y="668"/>
                    <a:pt x="3706" y="668"/>
                  </a:cubicBezTo>
                  <a:cubicBezTo>
                    <a:pt x="3960" y="142"/>
                    <a:pt x="1954" y="1"/>
                    <a:pt x="1954" y="1"/>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a:off x="7825667" y="2877023"/>
              <a:ext cx="93410" cy="350999"/>
            </a:xfrm>
            <a:custGeom>
              <a:avLst/>
              <a:gdLst/>
              <a:ahLst/>
              <a:cxnLst/>
              <a:rect l="l" t="t" r="r" b="b"/>
              <a:pathLst>
                <a:path w="4427" h="16635" extrusionOk="0">
                  <a:moveTo>
                    <a:pt x="4106" y="0"/>
                  </a:moveTo>
                  <a:cubicBezTo>
                    <a:pt x="2740" y="0"/>
                    <a:pt x="2389" y="1215"/>
                    <a:pt x="2389" y="1215"/>
                  </a:cubicBezTo>
                  <a:cubicBezTo>
                    <a:pt x="2389" y="1215"/>
                    <a:pt x="2302" y="2896"/>
                    <a:pt x="2213" y="4506"/>
                  </a:cubicBezTo>
                  <a:cubicBezTo>
                    <a:pt x="2124" y="6116"/>
                    <a:pt x="1" y="13978"/>
                    <a:pt x="1" y="13978"/>
                  </a:cubicBezTo>
                  <a:lnTo>
                    <a:pt x="476" y="16634"/>
                  </a:lnTo>
                  <a:cubicBezTo>
                    <a:pt x="476" y="16634"/>
                    <a:pt x="2061" y="11797"/>
                    <a:pt x="2727" y="9012"/>
                  </a:cubicBezTo>
                  <a:cubicBezTo>
                    <a:pt x="3394" y="6226"/>
                    <a:pt x="4426" y="21"/>
                    <a:pt x="4426" y="21"/>
                  </a:cubicBezTo>
                  <a:cubicBezTo>
                    <a:pt x="4314" y="7"/>
                    <a:pt x="4207" y="0"/>
                    <a:pt x="4106" y="0"/>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a:off x="7956065" y="3003729"/>
              <a:ext cx="155254" cy="91827"/>
            </a:xfrm>
            <a:custGeom>
              <a:avLst/>
              <a:gdLst/>
              <a:ahLst/>
              <a:cxnLst/>
              <a:rect l="l" t="t" r="r" b="b"/>
              <a:pathLst>
                <a:path w="7358" h="4352" extrusionOk="0">
                  <a:moveTo>
                    <a:pt x="2286" y="0"/>
                  </a:moveTo>
                  <a:cubicBezTo>
                    <a:pt x="1837" y="0"/>
                    <a:pt x="1452" y="123"/>
                    <a:pt x="1452" y="123"/>
                  </a:cubicBezTo>
                  <a:cubicBezTo>
                    <a:pt x="1452" y="123"/>
                    <a:pt x="0" y="369"/>
                    <a:pt x="70" y="1006"/>
                  </a:cubicBezTo>
                  <a:cubicBezTo>
                    <a:pt x="142" y="1643"/>
                    <a:pt x="8" y="2005"/>
                    <a:pt x="246" y="2587"/>
                  </a:cubicBezTo>
                  <a:cubicBezTo>
                    <a:pt x="479" y="3158"/>
                    <a:pt x="740" y="4351"/>
                    <a:pt x="1195" y="4351"/>
                  </a:cubicBezTo>
                  <a:cubicBezTo>
                    <a:pt x="1204" y="4351"/>
                    <a:pt x="1214" y="4351"/>
                    <a:pt x="1223" y="4350"/>
                  </a:cubicBezTo>
                  <a:cubicBezTo>
                    <a:pt x="1696" y="4297"/>
                    <a:pt x="3319" y="4030"/>
                    <a:pt x="3477" y="3883"/>
                  </a:cubicBezTo>
                  <a:cubicBezTo>
                    <a:pt x="3498" y="3863"/>
                    <a:pt x="3575" y="3856"/>
                    <a:pt x="3693" y="3856"/>
                  </a:cubicBezTo>
                  <a:cubicBezTo>
                    <a:pt x="4019" y="3856"/>
                    <a:pt x="4660" y="3912"/>
                    <a:pt x="5301" y="3912"/>
                  </a:cubicBezTo>
                  <a:cubicBezTo>
                    <a:pt x="6158" y="3912"/>
                    <a:pt x="7016" y="3812"/>
                    <a:pt x="7129" y="3347"/>
                  </a:cubicBezTo>
                  <a:cubicBezTo>
                    <a:pt x="7358" y="2408"/>
                    <a:pt x="4881" y="1250"/>
                    <a:pt x="4881" y="1250"/>
                  </a:cubicBezTo>
                  <a:lnTo>
                    <a:pt x="3091" y="1186"/>
                  </a:lnTo>
                  <a:cubicBezTo>
                    <a:pt x="3091" y="1186"/>
                    <a:pt x="3010" y="55"/>
                    <a:pt x="2483" y="9"/>
                  </a:cubicBezTo>
                  <a:cubicBezTo>
                    <a:pt x="2417" y="3"/>
                    <a:pt x="2351" y="0"/>
                    <a:pt x="2286"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7791401" y="2988959"/>
              <a:ext cx="119806" cy="92502"/>
            </a:xfrm>
            <a:custGeom>
              <a:avLst/>
              <a:gdLst/>
              <a:ahLst/>
              <a:cxnLst/>
              <a:rect l="l" t="t" r="r" b="b"/>
              <a:pathLst>
                <a:path w="5678" h="4384" extrusionOk="0">
                  <a:moveTo>
                    <a:pt x="3748" y="1"/>
                  </a:moveTo>
                  <a:cubicBezTo>
                    <a:pt x="3735" y="1"/>
                    <a:pt x="3722" y="1"/>
                    <a:pt x="3709" y="2"/>
                  </a:cubicBezTo>
                  <a:cubicBezTo>
                    <a:pt x="3276" y="14"/>
                    <a:pt x="3068" y="1127"/>
                    <a:pt x="3068" y="1127"/>
                  </a:cubicBezTo>
                  <a:lnTo>
                    <a:pt x="1608" y="1073"/>
                  </a:lnTo>
                  <a:cubicBezTo>
                    <a:pt x="1608" y="1073"/>
                    <a:pt x="0" y="1296"/>
                    <a:pt x="67" y="2240"/>
                  </a:cubicBezTo>
                  <a:cubicBezTo>
                    <a:pt x="135" y="3184"/>
                    <a:pt x="2308" y="3615"/>
                    <a:pt x="2416" y="3772"/>
                  </a:cubicBezTo>
                  <a:cubicBezTo>
                    <a:pt x="2526" y="3927"/>
                    <a:pt x="3809" y="4298"/>
                    <a:pt x="4186" y="4380"/>
                  </a:cubicBezTo>
                  <a:cubicBezTo>
                    <a:pt x="4198" y="4383"/>
                    <a:pt x="4210" y="4384"/>
                    <a:pt x="4223" y="4384"/>
                  </a:cubicBezTo>
                  <a:cubicBezTo>
                    <a:pt x="4587" y="4384"/>
                    <a:pt x="4942" y="3242"/>
                    <a:pt x="5200" y="2700"/>
                  </a:cubicBezTo>
                  <a:cubicBezTo>
                    <a:pt x="5467" y="2139"/>
                    <a:pt x="5403" y="1771"/>
                    <a:pt x="5541" y="1145"/>
                  </a:cubicBezTo>
                  <a:cubicBezTo>
                    <a:pt x="5678" y="519"/>
                    <a:pt x="4531" y="182"/>
                    <a:pt x="4531" y="182"/>
                  </a:cubicBezTo>
                  <a:cubicBezTo>
                    <a:pt x="4531" y="182"/>
                    <a:pt x="4166" y="1"/>
                    <a:pt x="3748"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
            <p:cNvSpPr/>
            <p:nvPr/>
          </p:nvSpPr>
          <p:spPr>
            <a:xfrm>
              <a:off x="8016390" y="3013097"/>
              <a:ext cx="197939" cy="81551"/>
            </a:xfrm>
            <a:custGeom>
              <a:avLst/>
              <a:gdLst/>
              <a:ahLst/>
              <a:cxnLst/>
              <a:rect l="l" t="t" r="r" b="b"/>
              <a:pathLst>
                <a:path w="9381" h="3865" extrusionOk="0">
                  <a:moveTo>
                    <a:pt x="6274" y="0"/>
                  </a:moveTo>
                  <a:cubicBezTo>
                    <a:pt x="4539" y="0"/>
                    <a:pt x="1680" y="85"/>
                    <a:pt x="998" y="624"/>
                  </a:cubicBezTo>
                  <a:cubicBezTo>
                    <a:pt x="1" y="1412"/>
                    <a:pt x="1818" y="3864"/>
                    <a:pt x="1818" y="3864"/>
                  </a:cubicBezTo>
                  <a:cubicBezTo>
                    <a:pt x="1818" y="3864"/>
                    <a:pt x="9380" y="2696"/>
                    <a:pt x="9264" y="1932"/>
                  </a:cubicBezTo>
                  <a:cubicBezTo>
                    <a:pt x="9146" y="1169"/>
                    <a:pt x="9086" y="37"/>
                    <a:pt x="7632" y="18"/>
                  </a:cubicBezTo>
                  <a:cubicBezTo>
                    <a:pt x="7632" y="18"/>
                    <a:pt x="7072" y="0"/>
                    <a:pt x="62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
            <p:cNvSpPr/>
            <p:nvPr/>
          </p:nvSpPr>
          <p:spPr>
            <a:xfrm>
              <a:off x="7744685" y="2980265"/>
              <a:ext cx="105310" cy="94591"/>
            </a:xfrm>
            <a:custGeom>
              <a:avLst/>
              <a:gdLst/>
              <a:ahLst/>
              <a:cxnLst/>
              <a:rect l="l" t="t" r="r" b="b"/>
              <a:pathLst>
                <a:path w="4991" h="4483" extrusionOk="0">
                  <a:moveTo>
                    <a:pt x="449" y="1"/>
                  </a:moveTo>
                  <a:cubicBezTo>
                    <a:pt x="0" y="390"/>
                    <a:pt x="85" y="1272"/>
                    <a:pt x="391" y="2605"/>
                  </a:cubicBezTo>
                  <a:cubicBezTo>
                    <a:pt x="697" y="3939"/>
                    <a:pt x="4019" y="4482"/>
                    <a:pt x="4019" y="4482"/>
                  </a:cubicBezTo>
                  <a:cubicBezTo>
                    <a:pt x="3220" y="1695"/>
                    <a:pt x="4991" y="969"/>
                    <a:pt x="4991" y="969"/>
                  </a:cubicBezTo>
                  <a:cubicBezTo>
                    <a:pt x="3537" y="182"/>
                    <a:pt x="44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
            <p:cNvSpPr/>
            <p:nvPr/>
          </p:nvSpPr>
          <p:spPr>
            <a:xfrm>
              <a:off x="7863077" y="2526742"/>
              <a:ext cx="221086" cy="165150"/>
            </a:xfrm>
            <a:custGeom>
              <a:avLst/>
              <a:gdLst/>
              <a:ahLst/>
              <a:cxnLst/>
              <a:rect l="l" t="t" r="r" b="b"/>
              <a:pathLst>
                <a:path w="10478" h="7827" extrusionOk="0">
                  <a:moveTo>
                    <a:pt x="2155" y="0"/>
                  </a:moveTo>
                  <a:cubicBezTo>
                    <a:pt x="1808" y="0"/>
                    <a:pt x="1617" y="30"/>
                    <a:pt x="1617" y="30"/>
                  </a:cubicBezTo>
                  <a:lnTo>
                    <a:pt x="0" y="3107"/>
                  </a:lnTo>
                  <a:cubicBezTo>
                    <a:pt x="6540" y="3442"/>
                    <a:pt x="8989" y="7827"/>
                    <a:pt x="8989" y="7827"/>
                  </a:cubicBezTo>
                  <a:lnTo>
                    <a:pt x="10478" y="4992"/>
                  </a:lnTo>
                  <a:cubicBezTo>
                    <a:pt x="10478" y="4992"/>
                    <a:pt x="10228" y="3106"/>
                    <a:pt x="6666" y="1234"/>
                  </a:cubicBezTo>
                  <a:cubicBezTo>
                    <a:pt x="4622" y="161"/>
                    <a:pt x="2965" y="0"/>
                    <a:pt x="2155" y="0"/>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
            <p:cNvSpPr/>
            <p:nvPr/>
          </p:nvSpPr>
          <p:spPr>
            <a:xfrm>
              <a:off x="7747935" y="3298453"/>
              <a:ext cx="1045083" cy="1522302"/>
            </a:xfrm>
            <a:custGeom>
              <a:avLst/>
              <a:gdLst/>
              <a:ahLst/>
              <a:cxnLst/>
              <a:rect l="l" t="t" r="r" b="b"/>
              <a:pathLst>
                <a:path w="49530" h="72147" extrusionOk="0">
                  <a:moveTo>
                    <a:pt x="17167" y="1"/>
                  </a:moveTo>
                  <a:lnTo>
                    <a:pt x="13033" y="35452"/>
                  </a:lnTo>
                  <a:cubicBezTo>
                    <a:pt x="13033" y="35452"/>
                    <a:pt x="13025" y="35452"/>
                    <a:pt x="13009" y="35452"/>
                  </a:cubicBezTo>
                  <a:cubicBezTo>
                    <a:pt x="12589" y="35452"/>
                    <a:pt x="6790" y="35567"/>
                    <a:pt x="6765" y="41928"/>
                  </a:cubicBezTo>
                  <a:cubicBezTo>
                    <a:pt x="6740" y="47993"/>
                    <a:pt x="7757" y="48239"/>
                    <a:pt x="7922" y="48239"/>
                  </a:cubicBezTo>
                  <a:cubicBezTo>
                    <a:pt x="7936" y="48239"/>
                    <a:pt x="7944" y="48237"/>
                    <a:pt x="7944" y="48237"/>
                  </a:cubicBezTo>
                  <a:lnTo>
                    <a:pt x="7944" y="48237"/>
                  </a:lnTo>
                  <a:cubicBezTo>
                    <a:pt x="7944" y="48237"/>
                    <a:pt x="0" y="52306"/>
                    <a:pt x="4870" y="57535"/>
                  </a:cubicBezTo>
                  <a:cubicBezTo>
                    <a:pt x="7076" y="59906"/>
                    <a:pt x="9241" y="60554"/>
                    <a:pt x="10950" y="60554"/>
                  </a:cubicBezTo>
                  <a:cubicBezTo>
                    <a:pt x="13011" y="60554"/>
                    <a:pt x="14408" y="59610"/>
                    <a:pt x="14408" y="59610"/>
                  </a:cubicBezTo>
                  <a:lnTo>
                    <a:pt x="14408" y="59610"/>
                  </a:lnTo>
                  <a:cubicBezTo>
                    <a:pt x="14407" y="59611"/>
                    <a:pt x="7581" y="64820"/>
                    <a:pt x="15841" y="68826"/>
                  </a:cubicBezTo>
                  <a:cubicBezTo>
                    <a:pt x="17069" y="69421"/>
                    <a:pt x="18162" y="69660"/>
                    <a:pt x="19123" y="69660"/>
                  </a:cubicBezTo>
                  <a:cubicBezTo>
                    <a:pt x="22974" y="69660"/>
                    <a:pt x="24729" y="65838"/>
                    <a:pt x="24729" y="65838"/>
                  </a:cubicBezTo>
                  <a:cubicBezTo>
                    <a:pt x="24729" y="65838"/>
                    <a:pt x="26763" y="72146"/>
                    <a:pt x="31529" y="72146"/>
                  </a:cubicBezTo>
                  <a:cubicBezTo>
                    <a:pt x="32586" y="72146"/>
                    <a:pt x="33779" y="71836"/>
                    <a:pt x="35113" y="71076"/>
                  </a:cubicBezTo>
                  <a:cubicBezTo>
                    <a:pt x="41470" y="67459"/>
                    <a:pt x="38197" y="61230"/>
                    <a:pt x="38197" y="61230"/>
                  </a:cubicBezTo>
                  <a:cubicBezTo>
                    <a:pt x="38197" y="61230"/>
                    <a:pt x="49529" y="58615"/>
                    <a:pt x="45170" y="49774"/>
                  </a:cubicBezTo>
                  <a:cubicBezTo>
                    <a:pt x="42772" y="44907"/>
                    <a:pt x="39090" y="43813"/>
                    <a:pt x="36264" y="43813"/>
                  </a:cubicBezTo>
                  <a:cubicBezTo>
                    <a:pt x="33956" y="43813"/>
                    <a:pt x="32220" y="44543"/>
                    <a:pt x="32220" y="44543"/>
                  </a:cubicBezTo>
                  <a:cubicBezTo>
                    <a:pt x="32220" y="44543"/>
                    <a:pt x="35085" y="41555"/>
                    <a:pt x="32220" y="36448"/>
                  </a:cubicBezTo>
                  <a:cubicBezTo>
                    <a:pt x="30838" y="33986"/>
                    <a:pt x="28455" y="33348"/>
                    <a:pt x="26358" y="33348"/>
                  </a:cubicBezTo>
                  <a:cubicBezTo>
                    <a:pt x="24106" y="33348"/>
                    <a:pt x="22184" y="34083"/>
                    <a:pt x="22184" y="34083"/>
                  </a:cubicBezTo>
                  <a:lnTo>
                    <a:pt x="1936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 name="Google Shape;125;p1"/>
          <p:cNvGrpSpPr/>
          <p:nvPr/>
        </p:nvGrpSpPr>
        <p:grpSpPr>
          <a:xfrm rot="-249938">
            <a:off x="4566346" y="382460"/>
            <a:ext cx="3246747" cy="3691995"/>
            <a:chOff x="5127146" y="590901"/>
            <a:chExt cx="2791045" cy="3173799"/>
          </a:xfrm>
        </p:grpSpPr>
        <p:sp>
          <p:nvSpPr>
            <p:cNvPr id="126" name="Google Shape;126;p1"/>
            <p:cNvSpPr/>
            <p:nvPr/>
          </p:nvSpPr>
          <p:spPr>
            <a:xfrm>
              <a:off x="5403028" y="1420300"/>
              <a:ext cx="444408" cy="148607"/>
            </a:xfrm>
            <a:custGeom>
              <a:avLst/>
              <a:gdLst/>
              <a:ahLst/>
              <a:cxnLst/>
              <a:rect l="l" t="t" r="r" b="b"/>
              <a:pathLst>
                <a:path w="21062" h="7043" extrusionOk="0">
                  <a:moveTo>
                    <a:pt x="16749" y="0"/>
                  </a:moveTo>
                  <a:cubicBezTo>
                    <a:pt x="16269" y="0"/>
                    <a:pt x="15762" y="95"/>
                    <a:pt x="15236" y="306"/>
                  </a:cubicBezTo>
                  <a:cubicBezTo>
                    <a:pt x="15236" y="306"/>
                    <a:pt x="0" y="3068"/>
                    <a:pt x="232" y="5041"/>
                  </a:cubicBezTo>
                  <a:cubicBezTo>
                    <a:pt x="404" y="6508"/>
                    <a:pt x="1600" y="7042"/>
                    <a:pt x="5006" y="7042"/>
                  </a:cubicBezTo>
                  <a:cubicBezTo>
                    <a:pt x="6178" y="7042"/>
                    <a:pt x="7611" y="6979"/>
                    <a:pt x="9354" y="6869"/>
                  </a:cubicBezTo>
                  <a:cubicBezTo>
                    <a:pt x="16165" y="6439"/>
                    <a:pt x="20478" y="6538"/>
                    <a:pt x="20795" y="4410"/>
                  </a:cubicBezTo>
                  <a:cubicBezTo>
                    <a:pt x="21062" y="2620"/>
                    <a:pt x="19283" y="0"/>
                    <a:pt x="16749" y="0"/>
                  </a:cubicBezTo>
                  <a:close/>
                </a:path>
              </a:pathLst>
            </a:custGeom>
            <a:solidFill>
              <a:srgbClr val="7E64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
            <p:cNvSpPr/>
            <p:nvPr/>
          </p:nvSpPr>
          <p:spPr>
            <a:xfrm>
              <a:off x="5590249" y="997245"/>
              <a:ext cx="189520" cy="149747"/>
            </a:xfrm>
            <a:custGeom>
              <a:avLst/>
              <a:gdLst/>
              <a:ahLst/>
              <a:cxnLst/>
              <a:rect l="l" t="t" r="r" b="b"/>
              <a:pathLst>
                <a:path w="8982" h="7097" extrusionOk="0">
                  <a:moveTo>
                    <a:pt x="1319" y="0"/>
                  </a:moveTo>
                  <a:cubicBezTo>
                    <a:pt x="1202" y="0"/>
                    <a:pt x="1104" y="19"/>
                    <a:pt x="1030" y="61"/>
                  </a:cubicBezTo>
                  <a:cubicBezTo>
                    <a:pt x="87" y="590"/>
                    <a:pt x="0" y="2357"/>
                    <a:pt x="725" y="3532"/>
                  </a:cubicBezTo>
                  <a:cubicBezTo>
                    <a:pt x="1449" y="4707"/>
                    <a:pt x="6687" y="7097"/>
                    <a:pt x="6687" y="7097"/>
                  </a:cubicBezTo>
                  <a:cubicBezTo>
                    <a:pt x="6687" y="7097"/>
                    <a:pt x="8981" y="4951"/>
                    <a:pt x="6820" y="2660"/>
                  </a:cubicBezTo>
                  <a:cubicBezTo>
                    <a:pt x="6820" y="2660"/>
                    <a:pt x="2702" y="0"/>
                    <a:pt x="1319"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
            <p:cNvSpPr/>
            <p:nvPr/>
          </p:nvSpPr>
          <p:spPr>
            <a:xfrm>
              <a:off x="5699040" y="1053371"/>
              <a:ext cx="182705" cy="143775"/>
            </a:xfrm>
            <a:custGeom>
              <a:avLst/>
              <a:gdLst/>
              <a:ahLst/>
              <a:cxnLst/>
              <a:rect l="l" t="t" r="r" b="b"/>
              <a:pathLst>
                <a:path w="8659" h="6814" extrusionOk="0">
                  <a:moveTo>
                    <a:pt x="6763" y="1780"/>
                  </a:moveTo>
                  <a:cubicBezTo>
                    <a:pt x="6763" y="1780"/>
                    <a:pt x="4233" y="202"/>
                    <a:pt x="1664" y="0"/>
                  </a:cubicBezTo>
                  <a:cubicBezTo>
                    <a:pt x="1664" y="0"/>
                    <a:pt x="0" y="2391"/>
                    <a:pt x="180" y="3713"/>
                  </a:cubicBezTo>
                  <a:cubicBezTo>
                    <a:pt x="180" y="3713"/>
                    <a:pt x="3537" y="6813"/>
                    <a:pt x="5101" y="6471"/>
                  </a:cubicBezTo>
                  <a:cubicBezTo>
                    <a:pt x="6665" y="6128"/>
                    <a:pt x="8658" y="3081"/>
                    <a:pt x="6763" y="1780"/>
                  </a:cubicBezTo>
                  <a:close/>
                </a:path>
              </a:pathLst>
            </a:custGeom>
            <a:solidFill>
              <a:srgbClr val="FBC0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
            <p:cNvSpPr/>
            <p:nvPr/>
          </p:nvSpPr>
          <p:spPr>
            <a:xfrm>
              <a:off x="5699040" y="1053371"/>
              <a:ext cx="182705" cy="137108"/>
            </a:xfrm>
            <a:custGeom>
              <a:avLst/>
              <a:gdLst/>
              <a:ahLst/>
              <a:cxnLst/>
              <a:rect l="l" t="t" r="r" b="b"/>
              <a:pathLst>
                <a:path w="8659" h="6498" extrusionOk="0">
                  <a:moveTo>
                    <a:pt x="1664" y="0"/>
                  </a:moveTo>
                  <a:cubicBezTo>
                    <a:pt x="1664" y="0"/>
                    <a:pt x="0" y="2391"/>
                    <a:pt x="180" y="3713"/>
                  </a:cubicBezTo>
                  <a:cubicBezTo>
                    <a:pt x="180" y="3713"/>
                    <a:pt x="3195" y="6497"/>
                    <a:pt x="4842" y="6497"/>
                  </a:cubicBezTo>
                  <a:cubicBezTo>
                    <a:pt x="4933" y="6497"/>
                    <a:pt x="5019" y="6489"/>
                    <a:pt x="5101" y="6471"/>
                  </a:cubicBezTo>
                  <a:cubicBezTo>
                    <a:pt x="6665" y="6128"/>
                    <a:pt x="8658" y="3081"/>
                    <a:pt x="6763" y="1780"/>
                  </a:cubicBezTo>
                  <a:cubicBezTo>
                    <a:pt x="6763" y="1780"/>
                    <a:pt x="4233" y="202"/>
                    <a:pt x="166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
            <p:cNvSpPr/>
            <p:nvPr/>
          </p:nvSpPr>
          <p:spPr>
            <a:xfrm>
              <a:off x="5499835" y="841654"/>
              <a:ext cx="132972" cy="241511"/>
            </a:xfrm>
            <a:custGeom>
              <a:avLst/>
              <a:gdLst/>
              <a:ahLst/>
              <a:cxnLst/>
              <a:rect l="l" t="t" r="r" b="b"/>
              <a:pathLst>
                <a:path w="6302" h="11446" extrusionOk="0">
                  <a:moveTo>
                    <a:pt x="928" y="1"/>
                  </a:moveTo>
                  <a:cubicBezTo>
                    <a:pt x="571" y="1"/>
                    <a:pt x="302" y="476"/>
                    <a:pt x="219" y="1073"/>
                  </a:cubicBezTo>
                  <a:cubicBezTo>
                    <a:pt x="0" y="2608"/>
                    <a:pt x="3398" y="9269"/>
                    <a:pt x="3587" y="10264"/>
                  </a:cubicBezTo>
                  <a:cubicBezTo>
                    <a:pt x="3776" y="11258"/>
                    <a:pt x="5702" y="11445"/>
                    <a:pt x="5702" y="11445"/>
                  </a:cubicBezTo>
                  <a:cubicBezTo>
                    <a:pt x="5702" y="11445"/>
                    <a:pt x="6302" y="7821"/>
                    <a:pt x="5938" y="7627"/>
                  </a:cubicBezTo>
                  <a:cubicBezTo>
                    <a:pt x="5938" y="7627"/>
                    <a:pt x="1929" y="785"/>
                    <a:pt x="1364" y="222"/>
                  </a:cubicBezTo>
                  <a:cubicBezTo>
                    <a:pt x="1209" y="68"/>
                    <a:pt x="1062" y="1"/>
                    <a:pt x="928"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
            <p:cNvSpPr/>
            <p:nvPr/>
          </p:nvSpPr>
          <p:spPr>
            <a:xfrm>
              <a:off x="5424614" y="801184"/>
              <a:ext cx="112885" cy="75053"/>
            </a:xfrm>
            <a:custGeom>
              <a:avLst/>
              <a:gdLst/>
              <a:ahLst/>
              <a:cxnLst/>
              <a:rect l="l" t="t" r="r" b="b"/>
              <a:pathLst>
                <a:path w="5350" h="3557" extrusionOk="0">
                  <a:moveTo>
                    <a:pt x="680" y="0"/>
                  </a:moveTo>
                  <a:cubicBezTo>
                    <a:pt x="582" y="0"/>
                    <a:pt x="508" y="16"/>
                    <a:pt x="467" y="54"/>
                  </a:cubicBezTo>
                  <a:cubicBezTo>
                    <a:pt x="241" y="265"/>
                    <a:pt x="16" y="476"/>
                    <a:pt x="227" y="703"/>
                  </a:cubicBezTo>
                  <a:cubicBezTo>
                    <a:pt x="438" y="928"/>
                    <a:pt x="1" y="913"/>
                    <a:pt x="422" y="1366"/>
                  </a:cubicBezTo>
                  <a:cubicBezTo>
                    <a:pt x="845" y="1817"/>
                    <a:pt x="830" y="2254"/>
                    <a:pt x="1040" y="2480"/>
                  </a:cubicBezTo>
                  <a:lnTo>
                    <a:pt x="1673" y="3159"/>
                  </a:lnTo>
                  <a:cubicBezTo>
                    <a:pt x="1673" y="3159"/>
                    <a:pt x="1990" y="3135"/>
                    <a:pt x="2397" y="3135"/>
                  </a:cubicBezTo>
                  <a:cubicBezTo>
                    <a:pt x="3006" y="3135"/>
                    <a:pt x="3816" y="3189"/>
                    <a:pt x="4069" y="3461"/>
                  </a:cubicBezTo>
                  <a:cubicBezTo>
                    <a:pt x="4131" y="3527"/>
                    <a:pt x="4203" y="3556"/>
                    <a:pt x="4281" y="3556"/>
                  </a:cubicBezTo>
                  <a:cubicBezTo>
                    <a:pt x="4732" y="3556"/>
                    <a:pt x="5350" y="2565"/>
                    <a:pt x="4990" y="2180"/>
                  </a:cubicBezTo>
                  <a:cubicBezTo>
                    <a:pt x="4990" y="2180"/>
                    <a:pt x="2865" y="356"/>
                    <a:pt x="2426" y="340"/>
                  </a:cubicBezTo>
                  <a:cubicBezTo>
                    <a:pt x="2068" y="328"/>
                    <a:pt x="1130" y="0"/>
                    <a:pt x="680"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
            <p:cNvSpPr/>
            <p:nvPr/>
          </p:nvSpPr>
          <p:spPr>
            <a:xfrm>
              <a:off x="5706341" y="1047126"/>
              <a:ext cx="293543" cy="435209"/>
            </a:xfrm>
            <a:custGeom>
              <a:avLst/>
              <a:gdLst/>
              <a:ahLst/>
              <a:cxnLst/>
              <a:rect l="l" t="t" r="r" b="b"/>
              <a:pathLst>
                <a:path w="13912" h="20626" extrusionOk="0">
                  <a:moveTo>
                    <a:pt x="6158" y="0"/>
                  </a:moveTo>
                  <a:cubicBezTo>
                    <a:pt x="4858" y="0"/>
                    <a:pt x="3515" y="458"/>
                    <a:pt x="2491" y="1492"/>
                  </a:cubicBezTo>
                  <a:cubicBezTo>
                    <a:pt x="0" y="4009"/>
                    <a:pt x="2363" y="10240"/>
                    <a:pt x="3062" y="11963"/>
                  </a:cubicBezTo>
                  <a:cubicBezTo>
                    <a:pt x="3761" y="13686"/>
                    <a:pt x="874" y="18069"/>
                    <a:pt x="874" y="18069"/>
                  </a:cubicBezTo>
                  <a:cubicBezTo>
                    <a:pt x="2329" y="20105"/>
                    <a:pt x="4390" y="20625"/>
                    <a:pt x="6165" y="20625"/>
                  </a:cubicBezTo>
                  <a:cubicBezTo>
                    <a:pt x="7994" y="20625"/>
                    <a:pt x="9519" y="20073"/>
                    <a:pt x="9767" y="20057"/>
                  </a:cubicBezTo>
                  <a:cubicBezTo>
                    <a:pt x="10257" y="20025"/>
                    <a:pt x="10507" y="17225"/>
                    <a:pt x="10507" y="17225"/>
                  </a:cubicBezTo>
                  <a:cubicBezTo>
                    <a:pt x="13912" y="4886"/>
                    <a:pt x="10410" y="2460"/>
                    <a:pt x="10410" y="2460"/>
                  </a:cubicBezTo>
                  <a:cubicBezTo>
                    <a:pt x="9792" y="938"/>
                    <a:pt x="8020" y="0"/>
                    <a:pt x="615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
            <p:cNvSpPr/>
            <p:nvPr/>
          </p:nvSpPr>
          <p:spPr>
            <a:xfrm>
              <a:off x="5761095" y="926117"/>
              <a:ext cx="119321" cy="159347"/>
            </a:xfrm>
            <a:custGeom>
              <a:avLst/>
              <a:gdLst/>
              <a:ahLst/>
              <a:cxnLst/>
              <a:rect l="l" t="t" r="r" b="b"/>
              <a:pathLst>
                <a:path w="5655" h="7552" extrusionOk="0">
                  <a:moveTo>
                    <a:pt x="5089" y="0"/>
                  </a:moveTo>
                  <a:cubicBezTo>
                    <a:pt x="5089" y="0"/>
                    <a:pt x="147" y="1842"/>
                    <a:pt x="74" y="2497"/>
                  </a:cubicBezTo>
                  <a:cubicBezTo>
                    <a:pt x="0" y="3153"/>
                    <a:pt x="1629" y="5056"/>
                    <a:pt x="1128" y="6501"/>
                  </a:cubicBezTo>
                  <a:cubicBezTo>
                    <a:pt x="885" y="7204"/>
                    <a:pt x="1656" y="7551"/>
                    <a:pt x="2654" y="7551"/>
                  </a:cubicBezTo>
                  <a:cubicBezTo>
                    <a:pt x="3711" y="7551"/>
                    <a:pt x="5022" y="7163"/>
                    <a:pt x="5655" y="6395"/>
                  </a:cubicBezTo>
                  <a:cubicBezTo>
                    <a:pt x="5655" y="6395"/>
                    <a:pt x="4834" y="4919"/>
                    <a:pt x="4384" y="3238"/>
                  </a:cubicBezTo>
                  <a:cubicBezTo>
                    <a:pt x="3935" y="1556"/>
                    <a:pt x="5089" y="0"/>
                    <a:pt x="5089"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
            <p:cNvSpPr/>
            <p:nvPr/>
          </p:nvSpPr>
          <p:spPr>
            <a:xfrm>
              <a:off x="5761095" y="926075"/>
              <a:ext cx="107399" cy="139492"/>
            </a:xfrm>
            <a:custGeom>
              <a:avLst/>
              <a:gdLst/>
              <a:ahLst/>
              <a:cxnLst/>
              <a:rect l="l" t="t" r="r" b="b"/>
              <a:pathLst>
                <a:path w="5090" h="6611" extrusionOk="0">
                  <a:moveTo>
                    <a:pt x="5089" y="1"/>
                  </a:moveTo>
                  <a:cubicBezTo>
                    <a:pt x="5089" y="1"/>
                    <a:pt x="147" y="1843"/>
                    <a:pt x="74" y="2498"/>
                  </a:cubicBezTo>
                  <a:cubicBezTo>
                    <a:pt x="0" y="3154"/>
                    <a:pt x="1629" y="5058"/>
                    <a:pt x="1128" y="6503"/>
                  </a:cubicBezTo>
                  <a:cubicBezTo>
                    <a:pt x="1116" y="6538"/>
                    <a:pt x="1107" y="6574"/>
                    <a:pt x="1099" y="6611"/>
                  </a:cubicBezTo>
                  <a:cubicBezTo>
                    <a:pt x="1398" y="6426"/>
                    <a:pt x="1686" y="6191"/>
                    <a:pt x="1930" y="5884"/>
                  </a:cubicBezTo>
                  <a:cubicBezTo>
                    <a:pt x="3012" y="4521"/>
                    <a:pt x="3709" y="2983"/>
                    <a:pt x="3709" y="2983"/>
                  </a:cubicBezTo>
                  <a:cubicBezTo>
                    <a:pt x="3923" y="2994"/>
                    <a:pt x="4141" y="3042"/>
                    <a:pt x="4359" y="3117"/>
                  </a:cubicBezTo>
                  <a:cubicBezTo>
                    <a:pt x="3994" y="1484"/>
                    <a:pt x="5089" y="1"/>
                    <a:pt x="5089"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
            <p:cNvSpPr/>
            <p:nvPr/>
          </p:nvSpPr>
          <p:spPr>
            <a:xfrm>
              <a:off x="5691022" y="810700"/>
              <a:ext cx="214144" cy="224377"/>
            </a:xfrm>
            <a:custGeom>
              <a:avLst/>
              <a:gdLst/>
              <a:ahLst/>
              <a:cxnLst/>
              <a:rect l="l" t="t" r="r" b="b"/>
              <a:pathLst>
                <a:path w="10149" h="10634" extrusionOk="0">
                  <a:moveTo>
                    <a:pt x="5126" y="0"/>
                  </a:moveTo>
                  <a:cubicBezTo>
                    <a:pt x="3904" y="0"/>
                    <a:pt x="2662" y="537"/>
                    <a:pt x="1767" y="1704"/>
                  </a:cubicBezTo>
                  <a:cubicBezTo>
                    <a:pt x="1767" y="1704"/>
                    <a:pt x="728" y="3218"/>
                    <a:pt x="893" y="5119"/>
                  </a:cubicBezTo>
                  <a:cubicBezTo>
                    <a:pt x="893" y="5119"/>
                    <a:pt x="0" y="7229"/>
                    <a:pt x="203" y="7487"/>
                  </a:cubicBezTo>
                  <a:cubicBezTo>
                    <a:pt x="405" y="7746"/>
                    <a:pt x="994" y="7821"/>
                    <a:pt x="994" y="7821"/>
                  </a:cubicBezTo>
                  <a:cubicBezTo>
                    <a:pt x="994" y="7821"/>
                    <a:pt x="592" y="10081"/>
                    <a:pt x="1108" y="10415"/>
                  </a:cubicBezTo>
                  <a:cubicBezTo>
                    <a:pt x="1346" y="10568"/>
                    <a:pt x="1825" y="10634"/>
                    <a:pt x="2410" y="10634"/>
                  </a:cubicBezTo>
                  <a:cubicBezTo>
                    <a:pt x="3095" y="10634"/>
                    <a:pt x="3923" y="10544"/>
                    <a:pt x="4673" y="10401"/>
                  </a:cubicBezTo>
                  <a:cubicBezTo>
                    <a:pt x="6063" y="10135"/>
                    <a:pt x="7222" y="9123"/>
                    <a:pt x="7374" y="7944"/>
                  </a:cubicBezTo>
                  <a:cubicBezTo>
                    <a:pt x="7527" y="6765"/>
                    <a:pt x="10148" y="4148"/>
                    <a:pt x="8624" y="1867"/>
                  </a:cubicBezTo>
                  <a:cubicBezTo>
                    <a:pt x="7821" y="665"/>
                    <a:pt x="6486" y="0"/>
                    <a:pt x="5126"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
            <p:cNvSpPr/>
            <p:nvPr/>
          </p:nvSpPr>
          <p:spPr>
            <a:xfrm>
              <a:off x="5650616" y="780928"/>
              <a:ext cx="251217" cy="227711"/>
            </a:xfrm>
            <a:custGeom>
              <a:avLst/>
              <a:gdLst/>
              <a:ahLst/>
              <a:cxnLst/>
              <a:rect l="l" t="t" r="r" b="b"/>
              <a:pathLst>
                <a:path w="11906" h="10792" extrusionOk="0">
                  <a:moveTo>
                    <a:pt x="1869" y="1"/>
                  </a:moveTo>
                  <a:cubicBezTo>
                    <a:pt x="1033" y="1"/>
                    <a:pt x="0" y="999"/>
                    <a:pt x="855" y="1960"/>
                  </a:cubicBezTo>
                  <a:cubicBezTo>
                    <a:pt x="1450" y="2629"/>
                    <a:pt x="2068" y="2734"/>
                    <a:pt x="2396" y="2734"/>
                  </a:cubicBezTo>
                  <a:cubicBezTo>
                    <a:pt x="2544" y="2734"/>
                    <a:pt x="2633" y="2712"/>
                    <a:pt x="2633" y="2712"/>
                  </a:cubicBezTo>
                  <a:lnTo>
                    <a:pt x="2633" y="2712"/>
                  </a:lnTo>
                  <a:cubicBezTo>
                    <a:pt x="2633" y="2712"/>
                    <a:pt x="1349" y="3596"/>
                    <a:pt x="2273" y="4140"/>
                  </a:cubicBezTo>
                  <a:cubicBezTo>
                    <a:pt x="2456" y="4247"/>
                    <a:pt x="2639" y="4290"/>
                    <a:pt x="2815" y="4290"/>
                  </a:cubicBezTo>
                  <a:cubicBezTo>
                    <a:pt x="3527" y="4290"/>
                    <a:pt x="4118" y="3583"/>
                    <a:pt x="4118" y="3583"/>
                  </a:cubicBezTo>
                  <a:lnTo>
                    <a:pt x="4118" y="3583"/>
                  </a:lnTo>
                  <a:cubicBezTo>
                    <a:pt x="4118" y="3583"/>
                    <a:pt x="3924" y="4289"/>
                    <a:pt x="4417" y="4438"/>
                  </a:cubicBezTo>
                  <a:cubicBezTo>
                    <a:pt x="4454" y="4449"/>
                    <a:pt x="4490" y="4454"/>
                    <a:pt x="4524" y="4454"/>
                  </a:cubicBezTo>
                  <a:cubicBezTo>
                    <a:pt x="4952" y="4454"/>
                    <a:pt x="5203" y="3677"/>
                    <a:pt x="5203" y="3677"/>
                  </a:cubicBezTo>
                  <a:cubicBezTo>
                    <a:pt x="5203" y="3677"/>
                    <a:pt x="6256" y="5639"/>
                    <a:pt x="6591" y="5782"/>
                  </a:cubicBezTo>
                  <a:cubicBezTo>
                    <a:pt x="6926" y="5923"/>
                    <a:pt x="7011" y="6009"/>
                    <a:pt x="7242" y="6108"/>
                  </a:cubicBezTo>
                  <a:cubicBezTo>
                    <a:pt x="7474" y="6206"/>
                    <a:pt x="7257" y="7813"/>
                    <a:pt x="7257" y="7813"/>
                  </a:cubicBezTo>
                  <a:cubicBezTo>
                    <a:pt x="7257" y="7813"/>
                    <a:pt x="7816" y="7993"/>
                    <a:pt x="8072" y="7993"/>
                  </a:cubicBezTo>
                  <a:cubicBezTo>
                    <a:pt x="8137" y="7993"/>
                    <a:pt x="8182" y="7982"/>
                    <a:pt x="8195" y="7953"/>
                  </a:cubicBezTo>
                  <a:cubicBezTo>
                    <a:pt x="8255" y="7810"/>
                    <a:pt x="8243" y="6256"/>
                    <a:pt x="8243" y="6256"/>
                  </a:cubicBezTo>
                  <a:cubicBezTo>
                    <a:pt x="8243" y="6256"/>
                    <a:pt x="8250" y="6256"/>
                    <a:pt x="8262" y="6256"/>
                  </a:cubicBezTo>
                  <a:cubicBezTo>
                    <a:pt x="8416" y="6256"/>
                    <a:pt x="9450" y="6304"/>
                    <a:pt x="9440" y="7593"/>
                  </a:cubicBezTo>
                  <a:cubicBezTo>
                    <a:pt x="9429" y="8984"/>
                    <a:pt x="9210" y="10010"/>
                    <a:pt x="9518" y="10249"/>
                  </a:cubicBezTo>
                  <a:cubicBezTo>
                    <a:pt x="9825" y="10489"/>
                    <a:pt x="10185" y="10699"/>
                    <a:pt x="10213" y="10786"/>
                  </a:cubicBezTo>
                  <a:cubicBezTo>
                    <a:pt x="10214" y="10790"/>
                    <a:pt x="10216" y="10791"/>
                    <a:pt x="10219" y="10791"/>
                  </a:cubicBezTo>
                  <a:cubicBezTo>
                    <a:pt x="10288" y="10791"/>
                    <a:pt x="10857" y="9796"/>
                    <a:pt x="10452" y="9509"/>
                  </a:cubicBezTo>
                  <a:cubicBezTo>
                    <a:pt x="10452" y="9509"/>
                    <a:pt x="10016" y="8990"/>
                    <a:pt x="10747" y="8145"/>
                  </a:cubicBezTo>
                  <a:cubicBezTo>
                    <a:pt x="11477" y="7299"/>
                    <a:pt x="11905" y="4777"/>
                    <a:pt x="10835" y="3141"/>
                  </a:cubicBezTo>
                  <a:lnTo>
                    <a:pt x="10835" y="3141"/>
                  </a:lnTo>
                  <a:cubicBezTo>
                    <a:pt x="10835" y="3141"/>
                    <a:pt x="11193" y="3456"/>
                    <a:pt x="11442" y="3456"/>
                  </a:cubicBezTo>
                  <a:cubicBezTo>
                    <a:pt x="11532" y="3456"/>
                    <a:pt x="11608" y="3414"/>
                    <a:pt x="11647" y="3302"/>
                  </a:cubicBezTo>
                  <a:cubicBezTo>
                    <a:pt x="11772" y="2944"/>
                    <a:pt x="11321" y="2365"/>
                    <a:pt x="10849" y="2365"/>
                  </a:cubicBezTo>
                  <a:cubicBezTo>
                    <a:pt x="10761" y="2365"/>
                    <a:pt x="10674" y="2385"/>
                    <a:pt x="10589" y="2429"/>
                  </a:cubicBezTo>
                  <a:cubicBezTo>
                    <a:pt x="10589" y="2429"/>
                    <a:pt x="11005" y="1633"/>
                    <a:pt x="10606" y="1403"/>
                  </a:cubicBezTo>
                  <a:cubicBezTo>
                    <a:pt x="10558" y="1375"/>
                    <a:pt x="10512" y="1363"/>
                    <a:pt x="10469" y="1363"/>
                  </a:cubicBezTo>
                  <a:cubicBezTo>
                    <a:pt x="10159" y="1363"/>
                    <a:pt x="9997" y="1996"/>
                    <a:pt x="9997" y="1996"/>
                  </a:cubicBezTo>
                  <a:cubicBezTo>
                    <a:pt x="9997" y="1996"/>
                    <a:pt x="8358" y="568"/>
                    <a:pt x="7516" y="568"/>
                  </a:cubicBezTo>
                  <a:cubicBezTo>
                    <a:pt x="7484" y="568"/>
                    <a:pt x="7454" y="570"/>
                    <a:pt x="7425" y="574"/>
                  </a:cubicBezTo>
                  <a:cubicBezTo>
                    <a:pt x="6617" y="690"/>
                    <a:pt x="7419" y="1089"/>
                    <a:pt x="7419" y="1089"/>
                  </a:cubicBezTo>
                  <a:cubicBezTo>
                    <a:pt x="7419" y="1089"/>
                    <a:pt x="6405" y="661"/>
                    <a:pt x="5287" y="661"/>
                  </a:cubicBezTo>
                  <a:cubicBezTo>
                    <a:pt x="4969" y="661"/>
                    <a:pt x="4642" y="696"/>
                    <a:pt x="4328" y="785"/>
                  </a:cubicBezTo>
                  <a:cubicBezTo>
                    <a:pt x="4119" y="845"/>
                    <a:pt x="3937" y="870"/>
                    <a:pt x="3777" y="870"/>
                  </a:cubicBezTo>
                  <a:cubicBezTo>
                    <a:pt x="2846" y="870"/>
                    <a:pt x="2614" y="20"/>
                    <a:pt x="1897" y="1"/>
                  </a:cubicBezTo>
                  <a:cubicBezTo>
                    <a:pt x="1888" y="1"/>
                    <a:pt x="1879" y="1"/>
                    <a:pt x="18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
            <p:cNvSpPr/>
            <p:nvPr/>
          </p:nvSpPr>
          <p:spPr>
            <a:xfrm>
              <a:off x="5820935" y="903034"/>
              <a:ext cx="46420" cy="59397"/>
            </a:xfrm>
            <a:custGeom>
              <a:avLst/>
              <a:gdLst/>
              <a:ahLst/>
              <a:cxnLst/>
              <a:rect l="l" t="t" r="r" b="b"/>
              <a:pathLst>
                <a:path w="2200" h="2815" extrusionOk="0">
                  <a:moveTo>
                    <a:pt x="923" y="0"/>
                  </a:moveTo>
                  <a:cubicBezTo>
                    <a:pt x="488" y="0"/>
                    <a:pt x="156" y="395"/>
                    <a:pt x="156" y="395"/>
                  </a:cubicBezTo>
                  <a:lnTo>
                    <a:pt x="1" y="2450"/>
                  </a:lnTo>
                  <a:cubicBezTo>
                    <a:pt x="49" y="2667"/>
                    <a:pt x="236" y="2815"/>
                    <a:pt x="446" y="2815"/>
                  </a:cubicBezTo>
                  <a:cubicBezTo>
                    <a:pt x="625" y="2815"/>
                    <a:pt x="820" y="2708"/>
                    <a:pt x="959" y="2445"/>
                  </a:cubicBezTo>
                  <a:cubicBezTo>
                    <a:pt x="1261" y="1875"/>
                    <a:pt x="2199" y="949"/>
                    <a:pt x="1514" y="273"/>
                  </a:cubicBezTo>
                  <a:cubicBezTo>
                    <a:pt x="1310" y="71"/>
                    <a:pt x="1107" y="0"/>
                    <a:pt x="923"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
            <p:cNvSpPr/>
            <p:nvPr/>
          </p:nvSpPr>
          <p:spPr>
            <a:xfrm>
              <a:off x="5910441" y="1155094"/>
              <a:ext cx="142509" cy="183042"/>
            </a:xfrm>
            <a:custGeom>
              <a:avLst/>
              <a:gdLst/>
              <a:ahLst/>
              <a:cxnLst/>
              <a:rect l="l" t="t" r="r" b="b"/>
              <a:pathLst>
                <a:path w="6754" h="8675" extrusionOk="0">
                  <a:moveTo>
                    <a:pt x="2962" y="0"/>
                  </a:moveTo>
                  <a:cubicBezTo>
                    <a:pt x="2962" y="0"/>
                    <a:pt x="1" y="878"/>
                    <a:pt x="893" y="3842"/>
                  </a:cubicBezTo>
                  <a:cubicBezTo>
                    <a:pt x="893" y="3842"/>
                    <a:pt x="3746" y="8674"/>
                    <a:pt x="4821" y="8674"/>
                  </a:cubicBezTo>
                  <a:cubicBezTo>
                    <a:pt x="4826" y="8674"/>
                    <a:pt x="4832" y="8674"/>
                    <a:pt x="4837" y="8674"/>
                  </a:cubicBezTo>
                  <a:cubicBezTo>
                    <a:pt x="5900" y="8622"/>
                    <a:pt x="6754" y="7109"/>
                    <a:pt x="6634" y="5757"/>
                  </a:cubicBezTo>
                  <a:cubicBezTo>
                    <a:pt x="6514" y="4405"/>
                    <a:pt x="2962" y="0"/>
                    <a:pt x="2962"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
            <p:cNvSpPr/>
            <p:nvPr/>
          </p:nvSpPr>
          <p:spPr>
            <a:xfrm>
              <a:off x="5830282" y="1083143"/>
              <a:ext cx="160993" cy="153017"/>
            </a:xfrm>
            <a:custGeom>
              <a:avLst/>
              <a:gdLst/>
              <a:ahLst/>
              <a:cxnLst/>
              <a:rect l="l" t="t" r="r" b="b"/>
              <a:pathLst>
                <a:path w="7630" h="7252" extrusionOk="0">
                  <a:moveTo>
                    <a:pt x="4060" y="0"/>
                  </a:moveTo>
                  <a:cubicBezTo>
                    <a:pt x="2457" y="0"/>
                    <a:pt x="0" y="1649"/>
                    <a:pt x="993" y="3444"/>
                  </a:cubicBezTo>
                  <a:cubicBezTo>
                    <a:pt x="993" y="3444"/>
                    <a:pt x="2523" y="5944"/>
                    <a:pt x="4692" y="7252"/>
                  </a:cubicBezTo>
                  <a:cubicBezTo>
                    <a:pt x="4692" y="7252"/>
                    <a:pt x="7207" y="5882"/>
                    <a:pt x="7629" y="4641"/>
                  </a:cubicBezTo>
                  <a:cubicBezTo>
                    <a:pt x="7629" y="4641"/>
                    <a:pt x="6042" y="440"/>
                    <a:pt x="4518" y="53"/>
                  </a:cubicBezTo>
                  <a:cubicBezTo>
                    <a:pt x="4377" y="17"/>
                    <a:pt x="4223" y="0"/>
                    <a:pt x="406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
            <p:cNvSpPr/>
            <p:nvPr/>
          </p:nvSpPr>
          <p:spPr>
            <a:xfrm>
              <a:off x="5993048" y="1250593"/>
              <a:ext cx="94887" cy="255985"/>
            </a:xfrm>
            <a:custGeom>
              <a:avLst/>
              <a:gdLst/>
              <a:ahLst/>
              <a:cxnLst/>
              <a:rect l="l" t="t" r="r" b="b"/>
              <a:pathLst>
                <a:path w="4497" h="12132" extrusionOk="0">
                  <a:moveTo>
                    <a:pt x="1571" y="1"/>
                  </a:moveTo>
                  <a:cubicBezTo>
                    <a:pt x="1571" y="1"/>
                    <a:pt x="1" y="3252"/>
                    <a:pt x="289" y="3536"/>
                  </a:cubicBezTo>
                  <a:cubicBezTo>
                    <a:pt x="289" y="3536"/>
                    <a:pt x="2172" y="11099"/>
                    <a:pt x="2549" y="11786"/>
                  </a:cubicBezTo>
                  <a:cubicBezTo>
                    <a:pt x="2682" y="12028"/>
                    <a:pt x="2842" y="12131"/>
                    <a:pt x="3010" y="12131"/>
                  </a:cubicBezTo>
                  <a:cubicBezTo>
                    <a:pt x="3317" y="12131"/>
                    <a:pt x="3647" y="11782"/>
                    <a:pt x="3865" y="11301"/>
                  </a:cubicBezTo>
                  <a:cubicBezTo>
                    <a:pt x="4497" y="9914"/>
                    <a:pt x="3140" y="2693"/>
                    <a:pt x="3237" y="1702"/>
                  </a:cubicBezTo>
                  <a:cubicBezTo>
                    <a:pt x="3335" y="711"/>
                    <a:pt x="1571" y="1"/>
                    <a:pt x="1571"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
            <p:cNvSpPr/>
            <p:nvPr/>
          </p:nvSpPr>
          <p:spPr>
            <a:xfrm>
              <a:off x="6041282" y="1476701"/>
              <a:ext cx="80771" cy="75876"/>
            </a:xfrm>
            <a:custGeom>
              <a:avLst/>
              <a:gdLst/>
              <a:ahLst/>
              <a:cxnLst/>
              <a:rect l="l" t="t" r="r" b="b"/>
              <a:pathLst>
                <a:path w="3828" h="3596" extrusionOk="0">
                  <a:moveTo>
                    <a:pt x="775" y="0"/>
                  </a:moveTo>
                  <a:cubicBezTo>
                    <a:pt x="507" y="0"/>
                    <a:pt x="181" y="62"/>
                    <a:pt x="0" y="323"/>
                  </a:cubicBezTo>
                  <a:cubicBezTo>
                    <a:pt x="0" y="323"/>
                    <a:pt x="559" y="3029"/>
                    <a:pt x="714" y="3397"/>
                  </a:cubicBezTo>
                  <a:cubicBezTo>
                    <a:pt x="769" y="3527"/>
                    <a:pt x="980" y="3595"/>
                    <a:pt x="1264" y="3595"/>
                  </a:cubicBezTo>
                  <a:cubicBezTo>
                    <a:pt x="1780" y="3595"/>
                    <a:pt x="2537" y="3372"/>
                    <a:pt x="3043" y="2897"/>
                  </a:cubicBezTo>
                  <a:cubicBezTo>
                    <a:pt x="3827" y="2159"/>
                    <a:pt x="1210" y="50"/>
                    <a:pt x="1210" y="50"/>
                  </a:cubicBezTo>
                  <a:cubicBezTo>
                    <a:pt x="1210" y="50"/>
                    <a:pt x="1016" y="0"/>
                    <a:pt x="775" y="0"/>
                  </a:cubicBezTo>
                  <a:close/>
                </a:path>
              </a:pathLst>
            </a:custGeom>
            <a:solidFill>
              <a:srgbClr val="F9BE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
            <p:cNvSpPr/>
            <p:nvPr/>
          </p:nvSpPr>
          <p:spPr>
            <a:xfrm>
              <a:off x="6089622" y="1529176"/>
              <a:ext cx="51041" cy="29413"/>
            </a:xfrm>
            <a:custGeom>
              <a:avLst/>
              <a:gdLst/>
              <a:ahLst/>
              <a:cxnLst/>
              <a:rect l="l" t="t" r="r" b="b"/>
              <a:pathLst>
                <a:path w="2419" h="1394" extrusionOk="0">
                  <a:moveTo>
                    <a:pt x="629" y="0"/>
                  </a:moveTo>
                  <a:cubicBezTo>
                    <a:pt x="307" y="0"/>
                    <a:pt x="0" y="340"/>
                    <a:pt x="0" y="340"/>
                  </a:cubicBezTo>
                  <a:cubicBezTo>
                    <a:pt x="0" y="340"/>
                    <a:pt x="731" y="832"/>
                    <a:pt x="1002" y="1096"/>
                  </a:cubicBezTo>
                  <a:cubicBezTo>
                    <a:pt x="1272" y="1361"/>
                    <a:pt x="1797" y="1376"/>
                    <a:pt x="1797" y="1376"/>
                  </a:cubicBezTo>
                  <a:cubicBezTo>
                    <a:pt x="1797" y="1376"/>
                    <a:pt x="1930" y="1394"/>
                    <a:pt x="2066" y="1394"/>
                  </a:cubicBezTo>
                  <a:cubicBezTo>
                    <a:pt x="2239" y="1394"/>
                    <a:pt x="2418" y="1366"/>
                    <a:pt x="2345" y="1239"/>
                  </a:cubicBezTo>
                  <a:cubicBezTo>
                    <a:pt x="2213" y="1011"/>
                    <a:pt x="1707" y="953"/>
                    <a:pt x="1707" y="953"/>
                  </a:cubicBezTo>
                  <a:cubicBezTo>
                    <a:pt x="1548" y="805"/>
                    <a:pt x="1296" y="727"/>
                    <a:pt x="1296" y="727"/>
                  </a:cubicBezTo>
                  <a:cubicBezTo>
                    <a:pt x="1216" y="415"/>
                    <a:pt x="748" y="17"/>
                    <a:pt x="748" y="17"/>
                  </a:cubicBezTo>
                  <a:cubicBezTo>
                    <a:pt x="708" y="5"/>
                    <a:pt x="668" y="0"/>
                    <a:pt x="629" y="0"/>
                  </a:cubicBezTo>
                  <a:close/>
                </a:path>
              </a:pathLst>
            </a:custGeom>
            <a:solidFill>
              <a:srgbClr val="F9BE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
            <p:cNvSpPr/>
            <p:nvPr/>
          </p:nvSpPr>
          <p:spPr>
            <a:xfrm>
              <a:off x="6067911" y="1541520"/>
              <a:ext cx="58890" cy="43888"/>
            </a:xfrm>
            <a:custGeom>
              <a:avLst/>
              <a:gdLst/>
              <a:ahLst/>
              <a:cxnLst/>
              <a:rect l="l" t="t" r="r" b="b"/>
              <a:pathLst>
                <a:path w="2791" h="2080" extrusionOk="0">
                  <a:moveTo>
                    <a:pt x="624" y="0"/>
                  </a:moveTo>
                  <a:cubicBezTo>
                    <a:pt x="361" y="0"/>
                    <a:pt x="19" y="89"/>
                    <a:pt x="0" y="285"/>
                  </a:cubicBezTo>
                  <a:cubicBezTo>
                    <a:pt x="0" y="285"/>
                    <a:pt x="695" y="1157"/>
                    <a:pt x="751" y="1258"/>
                  </a:cubicBezTo>
                  <a:cubicBezTo>
                    <a:pt x="806" y="1358"/>
                    <a:pt x="1643" y="1900"/>
                    <a:pt x="1896" y="1971"/>
                  </a:cubicBezTo>
                  <a:cubicBezTo>
                    <a:pt x="2035" y="2009"/>
                    <a:pt x="2279" y="2079"/>
                    <a:pt x="2475" y="2079"/>
                  </a:cubicBezTo>
                  <a:cubicBezTo>
                    <a:pt x="2634" y="2079"/>
                    <a:pt x="2762" y="2033"/>
                    <a:pt x="2776" y="1885"/>
                  </a:cubicBezTo>
                  <a:cubicBezTo>
                    <a:pt x="2791" y="1747"/>
                    <a:pt x="2200" y="1670"/>
                    <a:pt x="2200" y="1670"/>
                  </a:cubicBezTo>
                  <a:cubicBezTo>
                    <a:pt x="2200" y="1670"/>
                    <a:pt x="1442" y="999"/>
                    <a:pt x="1303" y="953"/>
                  </a:cubicBezTo>
                  <a:cubicBezTo>
                    <a:pt x="1303" y="953"/>
                    <a:pt x="1036" y="58"/>
                    <a:pt x="781" y="13"/>
                  </a:cubicBezTo>
                  <a:cubicBezTo>
                    <a:pt x="735" y="4"/>
                    <a:pt x="681" y="0"/>
                    <a:pt x="624" y="0"/>
                  </a:cubicBezTo>
                  <a:close/>
                </a:path>
              </a:pathLst>
            </a:custGeom>
            <a:solidFill>
              <a:srgbClr val="F9BE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
            <p:cNvSpPr/>
            <p:nvPr/>
          </p:nvSpPr>
          <p:spPr>
            <a:xfrm>
              <a:off x="6079157" y="1531919"/>
              <a:ext cx="58911" cy="43909"/>
            </a:xfrm>
            <a:custGeom>
              <a:avLst/>
              <a:gdLst/>
              <a:ahLst/>
              <a:cxnLst/>
              <a:rect l="l" t="t" r="r" b="b"/>
              <a:pathLst>
                <a:path w="2792" h="2081" extrusionOk="0">
                  <a:moveTo>
                    <a:pt x="628" y="1"/>
                  </a:moveTo>
                  <a:cubicBezTo>
                    <a:pt x="364" y="1"/>
                    <a:pt x="21" y="89"/>
                    <a:pt x="1" y="285"/>
                  </a:cubicBezTo>
                  <a:cubicBezTo>
                    <a:pt x="1" y="285"/>
                    <a:pt x="697" y="1158"/>
                    <a:pt x="752" y="1258"/>
                  </a:cubicBezTo>
                  <a:cubicBezTo>
                    <a:pt x="807" y="1359"/>
                    <a:pt x="1645" y="1902"/>
                    <a:pt x="1896" y="1971"/>
                  </a:cubicBezTo>
                  <a:cubicBezTo>
                    <a:pt x="2036" y="2010"/>
                    <a:pt x="2280" y="2081"/>
                    <a:pt x="2477" y="2081"/>
                  </a:cubicBezTo>
                  <a:cubicBezTo>
                    <a:pt x="2636" y="2081"/>
                    <a:pt x="2764" y="2034"/>
                    <a:pt x="2778" y="1887"/>
                  </a:cubicBezTo>
                  <a:cubicBezTo>
                    <a:pt x="2791" y="1747"/>
                    <a:pt x="2202" y="1671"/>
                    <a:pt x="2202" y="1671"/>
                  </a:cubicBezTo>
                  <a:cubicBezTo>
                    <a:pt x="2202" y="1671"/>
                    <a:pt x="1444" y="1000"/>
                    <a:pt x="1304" y="954"/>
                  </a:cubicBezTo>
                  <a:cubicBezTo>
                    <a:pt x="1304" y="954"/>
                    <a:pt x="1037" y="59"/>
                    <a:pt x="783" y="13"/>
                  </a:cubicBezTo>
                  <a:cubicBezTo>
                    <a:pt x="737" y="5"/>
                    <a:pt x="684" y="1"/>
                    <a:pt x="628" y="1"/>
                  </a:cubicBezTo>
                  <a:close/>
                </a:path>
              </a:pathLst>
            </a:custGeom>
            <a:solidFill>
              <a:srgbClr val="F9BE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
            <p:cNvSpPr/>
            <p:nvPr/>
          </p:nvSpPr>
          <p:spPr>
            <a:xfrm>
              <a:off x="6057656" y="1544980"/>
              <a:ext cx="50893" cy="47011"/>
            </a:xfrm>
            <a:custGeom>
              <a:avLst/>
              <a:gdLst/>
              <a:ahLst/>
              <a:cxnLst/>
              <a:rect l="l" t="t" r="r" b="b"/>
              <a:pathLst>
                <a:path w="2412" h="2228" extrusionOk="0">
                  <a:moveTo>
                    <a:pt x="607" y="0"/>
                  </a:moveTo>
                  <a:cubicBezTo>
                    <a:pt x="367" y="0"/>
                    <a:pt x="1" y="241"/>
                    <a:pt x="1" y="241"/>
                  </a:cubicBezTo>
                  <a:lnTo>
                    <a:pt x="697" y="1548"/>
                  </a:lnTo>
                  <a:cubicBezTo>
                    <a:pt x="697" y="1548"/>
                    <a:pt x="1365" y="2189"/>
                    <a:pt x="1502" y="2199"/>
                  </a:cubicBezTo>
                  <a:cubicBezTo>
                    <a:pt x="1576" y="2203"/>
                    <a:pt x="1780" y="2228"/>
                    <a:pt x="1966" y="2228"/>
                  </a:cubicBezTo>
                  <a:cubicBezTo>
                    <a:pt x="2127" y="2228"/>
                    <a:pt x="2276" y="2210"/>
                    <a:pt x="2319" y="2146"/>
                  </a:cubicBezTo>
                  <a:cubicBezTo>
                    <a:pt x="2411" y="2009"/>
                    <a:pt x="1701" y="1795"/>
                    <a:pt x="1701" y="1795"/>
                  </a:cubicBezTo>
                  <a:cubicBezTo>
                    <a:pt x="1701" y="1795"/>
                    <a:pt x="1089" y="1378"/>
                    <a:pt x="1139" y="1340"/>
                  </a:cubicBezTo>
                  <a:cubicBezTo>
                    <a:pt x="1189" y="1302"/>
                    <a:pt x="935" y="176"/>
                    <a:pt x="733" y="34"/>
                  </a:cubicBezTo>
                  <a:cubicBezTo>
                    <a:pt x="699" y="10"/>
                    <a:pt x="655" y="0"/>
                    <a:pt x="607" y="0"/>
                  </a:cubicBezTo>
                  <a:close/>
                </a:path>
              </a:pathLst>
            </a:custGeom>
            <a:solidFill>
              <a:srgbClr val="F9BE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
            <p:cNvSpPr/>
            <p:nvPr/>
          </p:nvSpPr>
          <p:spPr>
            <a:xfrm>
              <a:off x="5457277" y="1402576"/>
              <a:ext cx="481375" cy="154178"/>
            </a:xfrm>
            <a:custGeom>
              <a:avLst/>
              <a:gdLst/>
              <a:ahLst/>
              <a:cxnLst/>
              <a:rect l="l" t="t" r="r" b="b"/>
              <a:pathLst>
                <a:path w="22814" h="7307" extrusionOk="0">
                  <a:moveTo>
                    <a:pt x="6436" y="1"/>
                  </a:moveTo>
                  <a:cubicBezTo>
                    <a:pt x="1384" y="1"/>
                    <a:pt x="1" y="2874"/>
                    <a:pt x="791" y="4206"/>
                  </a:cubicBezTo>
                  <a:cubicBezTo>
                    <a:pt x="1580" y="5537"/>
                    <a:pt x="11779" y="7307"/>
                    <a:pt x="16979" y="7307"/>
                  </a:cubicBezTo>
                  <a:cubicBezTo>
                    <a:pt x="17449" y="7307"/>
                    <a:pt x="17877" y="7293"/>
                    <a:pt x="18255" y="7262"/>
                  </a:cubicBezTo>
                  <a:cubicBezTo>
                    <a:pt x="22813" y="6893"/>
                    <a:pt x="21588" y="2004"/>
                    <a:pt x="21588" y="2004"/>
                  </a:cubicBezTo>
                  <a:cubicBezTo>
                    <a:pt x="19870" y="1254"/>
                    <a:pt x="14126" y="676"/>
                    <a:pt x="7888" y="73"/>
                  </a:cubicBezTo>
                  <a:cubicBezTo>
                    <a:pt x="7374" y="24"/>
                    <a:pt x="6890" y="1"/>
                    <a:pt x="643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
            <p:cNvSpPr/>
            <p:nvPr/>
          </p:nvSpPr>
          <p:spPr>
            <a:xfrm>
              <a:off x="5175001" y="685894"/>
              <a:ext cx="30553" cy="32114"/>
            </a:xfrm>
            <a:custGeom>
              <a:avLst/>
              <a:gdLst/>
              <a:ahLst/>
              <a:cxnLst/>
              <a:rect l="l" t="t" r="r" b="b"/>
              <a:pathLst>
                <a:path w="1448" h="1522" extrusionOk="0">
                  <a:moveTo>
                    <a:pt x="951" y="0"/>
                  </a:moveTo>
                  <a:cubicBezTo>
                    <a:pt x="818" y="0"/>
                    <a:pt x="223" y="53"/>
                    <a:pt x="24" y="975"/>
                  </a:cubicBezTo>
                  <a:lnTo>
                    <a:pt x="248" y="845"/>
                  </a:lnTo>
                  <a:lnTo>
                    <a:pt x="1" y="1521"/>
                  </a:lnTo>
                  <a:cubicBezTo>
                    <a:pt x="1" y="1521"/>
                    <a:pt x="459" y="1409"/>
                    <a:pt x="703" y="1028"/>
                  </a:cubicBezTo>
                  <a:lnTo>
                    <a:pt x="703" y="1028"/>
                  </a:lnTo>
                  <a:lnTo>
                    <a:pt x="619" y="1424"/>
                  </a:lnTo>
                  <a:cubicBezTo>
                    <a:pt x="619" y="1424"/>
                    <a:pt x="1447" y="598"/>
                    <a:pt x="1311" y="290"/>
                  </a:cubicBezTo>
                  <a:cubicBezTo>
                    <a:pt x="1190" y="16"/>
                    <a:pt x="1019" y="1"/>
                    <a:pt x="984" y="1"/>
                  </a:cubicBezTo>
                  <a:cubicBezTo>
                    <a:pt x="980" y="1"/>
                    <a:pt x="977" y="1"/>
                    <a:pt x="977" y="1"/>
                  </a:cubicBezTo>
                  <a:cubicBezTo>
                    <a:pt x="977" y="1"/>
                    <a:pt x="968" y="0"/>
                    <a:pt x="951" y="0"/>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
            <p:cNvSpPr/>
            <p:nvPr/>
          </p:nvSpPr>
          <p:spPr>
            <a:xfrm>
              <a:off x="5173418" y="590901"/>
              <a:ext cx="335068" cy="271873"/>
            </a:xfrm>
            <a:custGeom>
              <a:avLst/>
              <a:gdLst/>
              <a:ahLst/>
              <a:cxnLst/>
              <a:rect l="l" t="t" r="r" b="b"/>
              <a:pathLst>
                <a:path w="15880" h="12885" extrusionOk="0">
                  <a:moveTo>
                    <a:pt x="0" y="1"/>
                  </a:moveTo>
                  <a:cubicBezTo>
                    <a:pt x="0" y="1"/>
                    <a:pt x="5399" y="7922"/>
                    <a:pt x="5601" y="8208"/>
                  </a:cubicBezTo>
                  <a:cubicBezTo>
                    <a:pt x="5800" y="8492"/>
                    <a:pt x="15625" y="12884"/>
                    <a:pt x="15821" y="12884"/>
                  </a:cubicBezTo>
                  <a:cubicBezTo>
                    <a:pt x="15822" y="12884"/>
                    <a:pt x="15823" y="12884"/>
                    <a:pt x="15824" y="12884"/>
                  </a:cubicBezTo>
                  <a:cubicBezTo>
                    <a:pt x="15880" y="12819"/>
                    <a:pt x="11331" y="4174"/>
                    <a:pt x="10689" y="3619"/>
                  </a:cubicBezTo>
                  <a:lnTo>
                    <a:pt x="0" y="1"/>
                  </a:lnTo>
                  <a:close/>
                </a:path>
              </a:pathLst>
            </a:custGeom>
            <a:solidFill>
              <a:srgbClr val="1034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
            <p:cNvSpPr/>
            <p:nvPr/>
          </p:nvSpPr>
          <p:spPr>
            <a:xfrm>
              <a:off x="5214289" y="709758"/>
              <a:ext cx="158123" cy="133795"/>
            </a:xfrm>
            <a:custGeom>
              <a:avLst/>
              <a:gdLst/>
              <a:ahLst/>
              <a:cxnLst/>
              <a:rect l="l" t="t" r="r" b="b"/>
              <a:pathLst>
                <a:path w="7494" h="6341" extrusionOk="0">
                  <a:moveTo>
                    <a:pt x="1232" y="0"/>
                  </a:moveTo>
                  <a:cubicBezTo>
                    <a:pt x="925" y="0"/>
                    <a:pt x="630" y="51"/>
                    <a:pt x="354" y="166"/>
                  </a:cubicBezTo>
                  <a:cubicBezTo>
                    <a:pt x="354" y="166"/>
                    <a:pt x="0" y="1095"/>
                    <a:pt x="3456" y="3856"/>
                  </a:cubicBezTo>
                  <a:cubicBezTo>
                    <a:pt x="6324" y="6146"/>
                    <a:pt x="7212" y="6341"/>
                    <a:pt x="7431" y="6341"/>
                  </a:cubicBezTo>
                  <a:cubicBezTo>
                    <a:pt x="7476" y="6341"/>
                    <a:pt x="7493" y="6332"/>
                    <a:pt x="7493" y="6332"/>
                  </a:cubicBezTo>
                  <a:cubicBezTo>
                    <a:pt x="7493" y="6332"/>
                    <a:pt x="7099" y="3408"/>
                    <a:pt x="5877" y="2353"/>
                  </a:cubicBezTo>
                  <a:cubicBezTo>
                    <a:pt x="4847" y="1463"/>
                    <a:pt x="2877" y="0"/>
                    <a:pt x="1232" y="0"/>
                  </a:cubicBezTo>
                  <a:close/>
                </a:path>
              </a:pathLst>
            </a:custGeom>
            <a:solidFill>
              <a:srgbClr val="1034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
            <p:cNvSpPr/>
            <p:nvPr/>
          </p:nvSpPr>
          <p:spPr>
            <a:xfrm>
              <a:off x="5202009" y="618395"/>
              <a:ext cx="52602" cy="68343"/>
            </a:xfrm>
            <a:custGeom>
              <a:avLst/>
              <a:gdLst/>
              <a:ahLst/>
              <a:cxnLst/>
              <a:rect l="l" t="t" r="r" b="b"/>
              <a:pathLst>
                <a:path w="2493" h="3239" fill="none" extrusionOk="0">
                  <a:moveTo>
                    <a:pt x="2492" y="0"/>
                  </a:moveTo>
                  <a:lnTo>
                    <a:pt x="0" y="3239"/>
                  </a:lnTo>
                </a:path>
              </a:pathLst>
            </a:custGeom>
            <a:noFill/>
            <a:ln w="10625" cap="rnd" cmpd="sng">
              <a:solidFill>
                <a:srgbClr val="174859"/>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
            <p:cNvSpPr/>
            <p:nvPr/>
          </p:nvSpPr>
          <p:spPr>
            <a:xfrm>
              <a:off x="5190973" y="675956"/>
              <a:ext cx="23083" cy="21522"/>
            </a:xfrm>
            <a:custGeom>
              <a:avLst/>
              <a:gdLst/>
              <a:ahLst/>
              <a:cxnLst/>
              <a:rect l="l" t="t" r="r" b="b"/>
              <a:pathLst>
                <a:path w="1094" h="1020" extrusionOk="0">
                  <a:moveTo>
                    <a:pt x="524" y="1"/>
                  </a:moveTo>
                  <a:cubicBezTo>
                    <a:pt x="446" y="1"/>
                    <a:pt x="368" y="19"/>
                    <a:pt x="295" y="55"/>
                  </a:cubicBezTo>
                  <a:cubicBezTo>
                    <a:pt x="110" y="147"/>
                    <a:pt x="1" y="342"/>
                    <a:pt x="16" y="548"/>
                  </a:cubicBezTo>
                  <a:cubicBezTo>
                    <a:pt x="30" y="753"/>
                    <a:pt x="168" y="929"/>
                    <a:pt x="364" y="994"/>
                  </a:cubicBezTo>
                  <a:cubicBezTo>
                    <a:pt x="417" y="1011"/>
                    <a:pt x="471" y="1020"/>
                    <a:pt x="524" y="1020"/>
                  </a:cubicBezTo>
                  <a:cubicBezTo>
                    <a:pt x="670" y="1020"/>
                    <a:pt x="811" y="958"/>
                    <a:pt x="910" y="844"/>
                  </a:cubicBezTo>
                  <a:cubicBezTo>
                    <a:pt x="1093" y="631"/>
                    <a:pt x="1070" y="309"/>
                    <a:pt x="857" y="124"/>
                  </a:cubicBezTo>
                  <a:cubicBezTo>
                    <a:pt x="763" y="43"/>
                    <a:pt x="644" y="1"/>
                    <a:pt x="5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
            <p:cNvSpPr/>
            <p:nvPr/>
          </p:nvSpPr>
          <p:spPr>
            <a:xfrm>
              <a:off x="5221737" y="661671"/>
              <a:ext cx="195344" cy="181713"/>
            </a:xfrm>
            <a:custGeom>
              <a:avLst/>
              <a:gdLst/>
              <a:ahLst/>
              <a:cxnLst/>
              <a:rect l="l" t="t" r="r" b="b"/>
              <a:pathLst>
                <a:path w="9258" h="8612" extrusionOk="0">
                  <a:moveTo>
                    <a:pt x="2113" y="1"/>
                  </a:moveTo>
                  <a:lnTo>
                    <a:pt x="1" y="2444"/>
                  </a:lnTo>
                  <a:cubicBezTo>
                    <a:pt x="5849" y="4127"/>
                    <a:pt x="7140" y="8611"/>
                    <a:pt x="7140" y="8611"/>
                  </a:cubicBezTo>
                  <a:lnTo>
                    <a:pt x="9085" y="6360"/>
                  </a:lnTo>
                  <a:cubicBezTo>
                    <a:pt x="9085" y="6360"/>
                    <a:pt x="9258" y="4600"/>
                    <a:pt x="6428" y="2156"/>
                  </a:cubicBezTo>
                  <a:cubicBezTo>
                    <a:pt x="4108" y="152"/>
                    <a:pt x="2113" y="1"/>
                    <a:pt x="2113" y="1"/>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
            <p:cNvSpPr/>
            <p:nvPr/>
          </p:nvSpPr>
          <p:spPr>
            <a:xfrm>
              <a:off x="6425640" y="1976391"/>
              <a:ext cx="123815" cy="940385"/>
            </a:xfrm>
            <a:custGeom>
              <a:avLst/>
              <a:gdLst/>
              <a:ahLst/>
              <a:cxnLst/>
              <a:rect l="l" t="t" r="r" b="b"/>
              <a:pathLst>
                <a:path w="5868" h="44568" fill="none" extrusionOk="0">
                  <a:moveTo>
                    <a:pt x="1" y="0"/>
                  </a:moveTo>
                  <a:lnTo>
                    <a:pt x="5867" y="44567"/>
                  </a:lnTo>
                </a:path>
              </a:pathLst>
            </a:custGeom>
            <a:noFill/>
            <a:ln w="24375" cap="rnd" cmpd="sng">
              <a:solidFill>
                <a:srgbClr val="174859"/>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
            <p:cNvSpPr/>
            <p:nvPr/>
          </p:nvSpPr>
          <p:spPr>
            <a:xfrm>
              <a:off x="6241479" y="2905065"/>
              <a:ext cx="980496" cy="249212"/>
            </a:xfrm>
            <a:custGeom>
              <a:avLst/>
              <a:gdLst/>
              <a:ahLst/>
              <a:cxnLst/>
              <a:rect l="l" t="t" r="r" b="b"/>
              <a:pathLst>
                <a:path w="46469" h="11811" extrusionOk="0">
                  <a:moveTo>
                    <a:pt x="26137" y="1"/>
                  </a:moveTo>
                  <a:cubicBezTo>
                    <a:pt x="21532" y="1"/>
                    <a:pt x="16589" y="359"/>
                    <a:pt x="11989" y="1151"/>
                  </a:cubicBezTo>
                  <a:cubicBezTo>
                    <a:pt x="1" y="3214"/>
                    <a:pt x="1040" y="7123"/>
                    <a:pt x="1040" y="7123"/>
                  </a:cubicBezTo>
                  <a:cubicBezTo>
                    <a:pt x="1318" y="11330"/>
                    <a:pt x="9127" y="11810"/>
                    <a:pt x="15278" y="11810"/>
                  </a:cubicBezTo>
                  <a:cubicBezTo>
                    <a:pt x="17099" y="11810"/>
                    <a:pt x="18775" y="11768"/>
                    <a:pt x="20066" y="11768"/>
                  </a:cubicBezTo>
                  <a:cubicBezTo>
                    <a:pt x="25721" y="11768"/>
                    <a:pt x="40259" y="9748"/>
                    <a:pt x="43895" y="5276"/>
                  </a:cubicBezTo>
                  <a:cubicBezTo>
                    <a:pt x="46468" y="2110"/>
                    <a:pt x="37300" y="1"/>
                    <a:pt x="261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
            <p:cNvSpPr/>
            <p:nvPr/>
          </p:nvSpPr>
          <p:spPr>
            <a:xfrm>
              <a:off x="5448267" y="1054046"/>
              <a:ext cx="2469924" cy="823533"/>
            </a:xfrm>
            <a:custGeom>
              <a:avLst/>
              <a:gdLst/>
              <a:ahLst/>
              <a:cxnLst/>
              <a:rect l="l" t="t" r="r" b="b"/>
              <a:pathLst>
                <a:path w="117058" h="39030" extrusionOk="0">
                  <a:moveTo>
                    <a:pt x="59992" y="0"/>
                  </a:moveTo>
                  <a:lnTo>
                    <a:pt x="1" y="24387"/>
                  </a:lnTo>
                  <a:cubicBezTo>
                    <a:pt x="1" y="24387"/>
                    <a:pt x="53163" y="38531"/>
                    <a:pt x="55115" y="39020"/>
                  </a:cubicBezTo>
                  <a:cubicBezTo>
                    <a:pt x="55141" y="39026"/>
                    <a:pt x="55177" y="39029"/>
                    <a:pt x="55224" y="39029"/>
                  </a:cubicBezTo>
                  <a:cubicBezTo>
                    <a:pt x="58655" y="39029"/>
                    <a:pt x="117058" y="21454"/>
                    <a:pt x="117058" y="20973"/>
                  </a:cubicBezTo>
                  <a:cubicBezTo>
                    <a:pt x="117058" y="20486"/>
                    <a:pt x="64869" y="0"/>
                    <a:pt x="59992" y="0"/>
                  </a:cubicBezTo>
                  <a:close/>
                </a:path>
              </a:pathLst>
            </a:custGeom>
            <a:solidFill>
              <a:srgbClr val="1034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
            <p:cNvSpPr/>
            <p:nvPr/>
          </p:nvSpPr>
          <p:spPr>
            <a:xfrm>
              <a:off x="6117179" y="1681793"/>
              <a:ext cx="1142354" cy="331861"/>
            </a:xfrm>
            <a:custGeom>
              <a:avLst/>
              <a:gdLst/>
              <a:ahLst/>
              <a:cxnLst/>
              <a:rect l="l" t="t" r="r" b="b"/>
              <a:pathLst>
                <a:path w="54140" h="15728" extrusionOk="0">
                  <a:moveTo>
                    <a:pt x="32192" y="1"/>
                  </a:moveTo>
                  <a:cubicBezTo>
                    <a:pt x="22924" y="1"/>
                    <a:pt x="4878" y="1464"/>
                    <a:pt x="1" y="11220"/>
                  </a:cubicBezTo>
                  <a:cubicBezTo>
                    <a:pt x="1" y="11220"/>
                    <a:pt x="1641" y="15728"/>
                    <a:pt x="21450" y="15728"/>
                  </a:cubicBezTo>
                  <a:cubicBezTo>
                    <a:pt x="23250" y="15728"/>
                    <a:pt x="25201" y="15691"/>
                    <a:pt x="27314" y="15609"/>
                  </a:cubicBezTo>
                  <a:cubicBezTo>
                    <a:pt x="52676" y="14633"/>
                    <a:pt x="54140" y="11220"/>
                    <a:pt x="54140" y="11220"/>
                  </a:cubicBezTo>
                  <a:cubicBezTo>
                    <a:pt x="54140" y="11220"/>
                    <a:pt x="41458" y="1"/>
                    <a:pt x="32192" y="1"/>
                  </a:cubicBezTo>
                  <a:close/>
                </a:path>
              </a:pathLst>
            </a:custGeom>
            <a:solidFill>
              <a:srgbClr val="1034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
            <p:cNvSpPr/>
            <p:nvPr/>
          </p:nvSpPr>
          <p:spPr>
            <a:xfrm>
              <a:off x="7166883" y="1862113"/>
              <a:ext cx="80496" cy="1095807"/>
            </a:xfrm>
            <a:custGeom>
              <a:avLst/>
              <a:gdLst/>
              <a:ahLst/>
              <a:cxnLst/>
              <a:rect l="l" t="t" r="r" b="b"/>
              <a:pathLst>
                <a:path w="3815" h="51934" fill="none" extrusionOk="0">
                  <a:moveTo>
                    <a:pt x="3814" y="1"/>
                  </a:moveTo>
                  <a:lnTo>
                    <a:pt x="0" y="51934"/>
                  </a:lnTo>
                </a:path>
              </a:pathLst>
            </a:custGeom>
            <a:noFill/>
            <a:ln w="24375" cap="rnd" cmpd="sng">
              <a:solidFill>
                <a:srgbClr val="174859"/>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
            <p:cNvSpPr/>
            <p:nvPr/>
          </p:nvSpPr>
          <p:spPr>
            <a:xfrm>
              <a:off x="6839158" y="2998369"/>
              <a:ext cx="162765" cy="129406"/>
            </a:xfrm>
            <a:custGeom>
              <a:avLst/>
              <a:gdLst/>
              <a:ahLst/>
              <a:cxnLst/>
              <a:rect l="l" t="t" r="r" b="b"/>
              <a:pathLst>
                <a:path w="7714" h="6133" extrusionOk="0">
                  <a:moveTo>
                    <a:pt x="1519" y="0"/>
                  </a:moveTo>
                  <a:cubicBezTo>
                    <a:pt x="840" y="0"/>
                    <a:pt x="1" y="576"/>
                    <a:pt x="195" y="1022"/>
                  </a:cubicBezTo>
                  <a:cubicBezTo>
                    <a:pt x="461" y="1628"/>
                    <a:pt x="1685" y="2870"/>
                    <a:pt x="1555" y="3546"/>
                  </a:cubicBezTo>
                  <a:cubicBezTo>
                    <a:pt x="1423" y="4222"/>
                    <a:pt x="2440" y="5195"/>
                    <a:pt x="3072" y="5307"/>
                  </a:cubicBezTo>
                  <a:cubicBezTo>
                    <a:pt x="3682" y="5415"/>
                    <a:pt x="4314" y="6132"/>
                    <a:pt x="4535" y="6132"/>
                  </a:cubicBezTo>
                  <a:cubicBezTo>
                    <a:pt x="4543" y="6132"/>
                    <a:pt x="4551" y="6131"/>
                    <a:pt x="4558" y="6129"/>
                  </a:cubicBezTo>
                  <a:cubicBezTo>
                    <a:pt x="4755" y="6071"/>
                    <a:pt x="4803" y="5800"/>
                    <a:pt x="4565" y="5303"/>
                  </a:cubicBezTo>
                  <a:cubicBezTo>
                    <a:pt x="4327" y="4807"/>
                    <a:pt x="3323" y="4418"/>
                    <a:pt x="3323" y="4418"/>
                  </a:cubicBezTo>
                  <a:lnTo>
                    <a:pt x="3323" y="4418"/>
                  </a:lnTo>
                  <a:cubicBezTo>
                    <a:pt x="3323" y="4418"/>
                    <a:pt x="3738" y="4446"/>
                    <a:pt x="4452" y="4572"/>
                  </a:cubicBezTo>
                  <a:cubicBezTo>
                    <a:pt x="5166" y="4698"/>
                    <a:pt x="5968" y="5539"/>
                    <a:pt x="5968" y="5539"/>
                  </a:cubicBezTo>
                  <a:cubicBezTo>
                    <a:pt x="6079" y="5577"/>
                    <a:pt x="6182" y="5592"/>
                    <a:pt x="6275" y="5592"/>
                  </a:cubicBezTo>
                  <a:cubicBezTo>
                    <a:pt x="6662" y="5592"/>
                    <a:pt x="6891" y="5330"/>
                    <a:pt x="6891" y="5330"/>
                  </a:cubicBezTo>
                  <a:cubicBezTo>
                    <a:pt x="6905" y="5332"/>
                    <a:pt x="6919" y="5333"/>
                    <a:pt x="6932" y="5333"/>
                  </a:cubicBezTo>
                  <a:cubicBezTo>
                    <a:pt x="7229" y="5333"/>
                    <a:pt x="7455" y="4777"/>
                    <a:pt x="7455" y="4777"/>
                  </a:cubicBezTo>
                  <a:cubicBezTo>
                    <a:pt x="7713" y="4637"/>
                    <a:pt x="7014" y="3580"/>
                    <a:pt x="7014" y="3580"/>
                  </a:cubicBezTo>
                  <a:cubicBezTo>
                    <a:pt x="7235" y="3386"/>
                    <a:pt x="6180" y="2501"/>
                    <a:pt x="5578" y="2208"/>
                  </a:cubicBezTo>
                  <a:cubicBezTo>
                    <a:pt x="4978" y="1914"/>
                    <a:pt x="3178" y="1549"/>
                    <a:pt x="3178" y="1549"/>
                  </a:cubicBezTo>
                  <a:lnTo>
                    <a:pt x="2137" y="258"/>
                  </a:lnTo>
                  <a:cubicBezTo>
                    <a:pt x="1989" y="75"/>
                    <a:pt x="1765" y="0"/>
                    <a:pt x="1519"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
            <p:cNvSpPr/>
            <p:nvPr/>
          </p:nvSpPr>
          <p:spPr>
            <a:xfrm>
              <a:off x="6728425" y="2704657"/>
              <a:ext cx="177535" cy="353362"/>
            </a:xfrm>
            <a:custGeom>
              <a:avLst/>
              <a:gdLst/>
              <a:ahLst/>
              <a:cxnLst/>
              <a:rect l="l" t="t" r="r" b="b"/>
              <a:pathLst>
                <a:path w="8414" h="16747" extrusionOk="0">
                  <a:moveTo>
                    <a:pt x="1615" y="0"/>
                  </a:moveTo>
                  <a:cubicBezTo>
                    <a:pt x="786" y="0"/>
                    <a:pt x="1" y="281"/>
                    <a:pt x="41" y="938"/>
                  </a:cubicBezTo>
                  <a:cubicBezTo>
                    <a:pt x="41" y="938"/>
                    <a:pt x="490" y="8829"/>
                    <a:pt x="926" y="9633"/>
                  </a:cubicBezTo>
                  <a:cubicBezTo>
                    <a:pt x="1364" y="10437"/>
                    <a:pt x="5809" y="16747"/>
                    <a:pt x="5809" y="16747"/>
                  </a:cubicBezTo>
                  <a:cubicBezTo>
                    <a:pt x="5809" y="16747"/>
                    <a:pt x="8414" y="16481"/>
                    <a:pt x="8272" y="14518"/>
                  </a:cubicBezTo>
                  <a:cubicBezTo>
                    <a:pt x="8130" y="12555"/>
                    <a:pt x="4269" y="9825"/>
                    <a:pt x="4386" y="9069"/>
                  </a:cubicBezTo>
                  <a:cubicBezTo>
                    <a:pt x="4503" y="8311"/>
                    <a:pt x="3643" y="1752"/>
                    <a:pt x="3458" y="786"/>
                  </a:cubicBezTo>
                  <a:cubicBezTo>
                    <a:pt x="3364" y="297"/>
                    <a:pt x="2466" y="0"/>
                    <a:pt x="16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
            <p:cNvSpPr/>
            <p:nvPr/>
          </p:nvSpPr>
          <p:spPr>
            <a:xfrm>
              <a:off x="6318726" y="2335091"/>
              <a:ext cx="125165" cy="147215"/>
            </a:xfrm>
            <a:custGeom>
              <a:avLst/>
              <a:gdLst/>
              <a:ahLst/>
              <a:cxnLst/>
              <a:rect l="l" t="t" r="r" b="b"/>
              <a:pathLst>
                <a:path w="5932" h="6977" extrusionOk="0">
                  <a:moveTo>
                    <a:pt x="1395" y="0"/>
                  </a:moveTo>
                  <a:cubicBezTo>
                    <a:pt x="1166" y="0"/>
                    <a:pt x="1006" y="92"/>
                    <a:pt x="1006" y="92"/>
                  </a:cubicBezTo>
                  <a:cubicBezTo>
                    <a:pt x="967" y="70"/>
                    <a:pt x="925" y="61"/>
                    <a:pt x="882" y="61"/>
                  </a:cubicBezTo>
                  <a:cubicBezTo>
                    <a:pt x="614" y="61"/>
                    <a:pt x="291" y="427"/>
                    <a:pt x="291" y="427"/>
                  </a:cubicBezTo>
                  <a:cubicBezTo>
                    <a:pt x="1" y="475"/>
                    <a:pt x="312" y="1703"/>
                    <a:pt x="312" y="1703"/>
                  </a:cubicBezTo>
                  <a:cubicBezTo>
                    <a:pt x="39" y="1813"/>
                    <a:pt x="743" y="2998"/>
                    <a:pt x="1213" y="3472"/>
                  </a:cubicBezTo>
                  <a:cubicBezTo>
                    <a:pt x="1683" y="3948"/>
                    <a:pt x="3262" y="4887"/>
                    <a:pt x="3262" y="4887"/>
                  </a:cubicBezTo>
                  <a:lnTo>
                    <a:pt x="3819" y="6450"/>
                  </a:lnTo>
                  <a:cubicBezTo>
                    <a:pt x="3952" y="6821"/>
                    <a:pt x="4390" y="6976"/>
                    <a:pt x="4831" y="6976"/>
                  </a:cubicBezTo>
                  <a:cubicBezTo>
                    <a:pt x="5379" y="6976"/>
                    <a:pt x="5932" y="6735"/>
                    <a:pt x="5904" y="6369"/>
                  </a:cubicBezTo>
                  <a:cubicBezTo>
                    <a:pt x="5853" y="5709"/>
                    <a:pt x="5106" y="4131"/>
                    <a:pt x="5453" y="3537"/>
                  </a:cubicBezTo>
                  <a:cubicBezTo>
                    <a:pt x="5801" y="2942"/>
                    <a:pt x="5162" y="1689"/>
                    <a:pt x="4602" y="1374"/>
                  </a:cubicBezTo>
                  <a:cubicBezTo>
                    <a:pt x="4041" y="1060"/>
                    <a:pt x="3675" y="117"/>
                    <a:pt x="3471" y="108"/>
                  </a:cubicBezTo>
                  <a:cubicBezTo>
                    <a:pt x="3467" y="107"/>
                    <a:pt x="3463" y="107"/>
                    <a:pt x="3459" y="107"/>
                  </a:cubicBezTo>
                  <a:cubicBezTo>
                    <a:pt x="3260" y="107"/>
                    <a:pt x="3132" y="349"/>
                    <a:pt x="3192" y="885"/>
                  </a:cubicBezTo>
                  <a:cubicBezTo>
                    <a:pt x="3254" y="1432"/>
                    <a:pt x="4073" y="2129"/>
                    <a:pt x="4073" y="2129"/>
                  </a:cubicBezTo>
                  <a:cubicBezTo>
                    <a:pt x="4073" y="2129"/>
                    <a:pt x="3689" y="1968"/>
                    <a:pt x="3057" y="1612"/>
                  </a:cubicBezTo>
                  <a:cubicBezTo>
                    <a:pt x="2426" y="1257"/>
                    <a:pt x="1946" y="199"/>
                    <a:pt x="1946" y="199"/>
                  </a:cubicBezTo>
                  <a:cubicBezTo>
                    <a:pt x="1750" y="45"/>
                    <a:pt x="1556" y="0"/>
                    <a:pt x="1395"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
            <p:cNvSpPr/>
            <p:nvPr/>
          </p:nvSpPr>
          <p:spPr>
            <a:xfrm>
              <a:off x="6770562" y="3597039"/>
              <a:ext cx="41841" cy="72246"/>
            </a:xfrm>
            <a:custGeom>
              <a:avLst/>
              <a:gdLst/>
              <a:ahLst/>
              <a:cxnLst/>
              <a:rect l="l" t="t" r="r" b="b"/>
              <a:pathLst>
                <a:path w="1983" h="3424" extrusionOk="0">
                  <a:moveTo>
                    <a:pt x="1383" y="1"/>
                  </a:moveTo>
                  <a:cubicBezTo>
                    <a:pt x="1005" y="1"/>
                    <a:pt x="525" y="104"/>
                    <a:pt x="249" y="560"/>
                  </a:cubicBezTo>
                  <a:cubicBezTo>
                    <a:pt x="249" y="560"/>
                    <a:pt x="0" y="2405"/>
                    <a:pt x="469" y="3069"/>
                  </a:cubicBezTo>
                  <a:cubicBezTo>
                    <a:pt x="644" y="3317"/>
                    <a:pt x="842" y="3423"/>
                    <a:pt x="1033" y="3423"/>
                  </a:cubicBezTo>
                  <a:cubicBezTo>
                    <a:pt x="1355" y="3423"/>
                    <a:pt x="1654" y="3122"/>
                    <a:pt x="1780" y="2690"/>
                  </a:cubicBezTo>
                  <a:cubicBezTo>
                    <a:pt x="1982" y="2003"/>
                    <a:pt x="1938" y="71"/>
                    <a:pt x="1938" y="71"/>
                  </a:cubicBezTo>
                  <a:cubicBezTo>
                    <a:pt x="1938" y="71"/>
                    <a:pt x="1696" y="1"/>
                    <a:pt x="1383"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
            <p:cNvSpPr/>
            <p:nvPr/>
          </p:nvSpPr>
          <p:spPr>
            <a:xfrm>
              <a:off x="6765413" y="3640611"/>
              <a:ext cx="194584" cy="72858"/>
            </a:xfrm>
            <a:custGeom>
              <a:avLst/>
              <a:gdLst/>
              <a:ahLst/>
              <a:cxnLst/>
              <a:rect l="l" t="t" r="r" b="b"/>
              <a:pathLst>
                <a:path w="9222" h="3453" extrusionOk="0">
                  <a:moveTo>
                    <a:pt x="503" y="1"/>
                  </a:moveTo>
                  <a:cubicBezTo>
                    <a:pt x="239" y="1"/>
                    <a:pt x="12" y="214"/>
                    <a:pt x="9" y="491"/>
                  </a:cubicBezTo>
                  <a:cubicBezTo>
                    <a:pt x="3" y="1272"/>
                    <a:pt x="0" y="2528"/>
                    <a:pt x="54" y="2923"/>
                  </a:cubicBezTo>
                  <a:cubicBezTo>
                    <a:pt x="109" y="3322"/>
                    <a:pt x="776" y="3372"/>
                    <a:pt x="1481" y="3372"/>
                  </a:cubicBezTo>
                  <a:cubicBezTo>
                    <a:pt x="1715" y="3372"/>
                    <a:pt x="1953" y="3367"/>
                    <a:pt x="2175" y="3367"/>
                  </a:cubicBezTo>
                  <a:cubicBezTo>
                    <a:pt x="2261" y="3367"/>
                    <a:pt x="2345" y="3367"/>
                    <a:pt x="2425" y="3370"/>
                  </a:cubicBezTo>
                  <a:cubicBezTo>
                    <a:pt x="2823" y="3381"/>
                    <a:pt x="4201" y="3452"/>
                    <a:pt x="5610" y="3452"/>
                  </a:cubicBezTo>
                  <a:cubicBezTo>
                    <a:pt x="7392" y="3452"/>
                    <a:pt x="9222" y="3339"/>
                    <a:pt x="9175" y="2848"/>
                  </a:cubicBezTo>
                  <a:cubicBezTo>
                    <a:pt x="9091" y="1970"/>
                    <a:pt x="7544" y="1293"/>
                    <a:pt x="6627" y="1121"/>
                  </a:cubicBezTo>
                  <a:cubicBezTo>
                    <a:pt x="5965" y="997"/>
                    <a:pt x="4223" y="398"/>
                    <a:pt x="3301" y="73"/>
                  </a:cubicBezTo>
                  <a:cubicBezTo>
                    <a:pt x="3180" y="30"/>
                    <a:pt x="3056" y="10"/>
                    <a:pt x="2931" y="10"/>
                  </a:cubicBezTo>
                  <a:cubicBezTo>
                    <a:pt x="2760" y="10"/>
                    <a:pt x="2589" y="47"/>
                    <a:pt x="2426" y="112"/>
                  </a:cubicBezTo>
                  <a:cubicBezTo>
                    <a:pt x="2276" y="173"/>
                    <a:pt x="2085" y="197"/>
                    <a:pt x="1876" y="197"/>
                  </a:cubicBezTo>
                  <a:cubicBezTo>
                    <a:pt x="1468" y="197"/>
                    <a:pt x="993" y="105"/>
                    <a:pt x="624" y="16"/>
                  </a:cubicBezTo>
                  <a:cubicBezTo>
                    <a:pt x="583" y="6"/>
                    <a:pt x="543" y="1"/>
                    <a:pt x="503" y="1"/>
                  </a:cubicBezTo>
                  <a:close/>
                </a:path>
              </a:pathLst>
            </a:custGeom>
            <a:solidFill>
              <a:srgbClr val="538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6512635" y="3595605"/>
              <a:ext cx="52539" cy="69440"/>
            </a:xfrm>
            <a:custGeom>
              <a:avLst/>
              <a:gdLst/>
              <a:ahLst/>
              <a:cxnLst/>
              <a:rect l="l" t="t" r="r" b="b"/>
              <a:pathLst>
                <a:path w="2490" h="3291" extrusionOk="0">
                  <a:moveTo>
                    <a:pt x="1518" y="1"/>
                  </a:moveTo>
                  <a:cubicBezTo>
                    <a:pt x="1253" y="1"/>
                    <a:pt x="972" y="76"/>
                    <a:pt x="732" y="303"/>
                  </a:cubicBezTo>
                  <a:cubicBezTo>
                    <a:pt x="732" y="303"/>
                    <a:pt x="0" y="2016"/>
                    <a:pt x="276" y="2781"/>
                  </a:cubicBezTo>
                  <a:cubicBezTo>
                    <a:pt x="404" y="3138"/>
                    <a:pt x="627" y="3291"/>
                    <a:pt x="867" y="3291"/>
                  </a:cubicBezTo>
                  <a:cubicBezTo>
                    <a:pt x="1142" y="3291"/>
                    <a:pt x="1439" y="3090"/>
                    <a:pt x="1641" y="2765"/>
                  </a:cubicBezTo>
                  <a:cubicBezTo>
                    <a:pt x="2018" y="2155"/>
                    <a:pt x="2490" y="282"/>
                    <a:pt x="2490" y="282"/>
                  </a:cubicBezTo>
                  <a:cubicBezTo>
                    <a:pt x="2490" y="282"/>
                    <a:pt x="2032" y="1"/>
                    <a:pt x="1518"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a:off x="6498224" y="3639915"/>
              <a:ext cx="194584" cy="72837"/>
            </a:xfrm>
            <a:custGeom>
              <a:avLst/>
              <a:gdLst/>
              <a:ahLst/>
              <a:cxnLst/>
              <a:rect l="l" t="t" r="r" b="b"/>
              <a:pathLst>
                <a:path w="9222" h="3452" extrusionOk="0">
                  <a:moveTo>
                    <a:pt x="504" y="0"/>
                  </a:moveTo>
                  <a:cubicBezTo>
                    <a:pt x="240" y="0"/>
                    <a:pt x="12" y="212"/>
                    <a:pt x="9" y="490"/>
                  </a:cubicBezTo>
                  <a:cubicBezTo>
                    <a:pt x="1" y="1271"/>
                    <a:pt x="0" y="2527"/>
                    <a:pt x="54" y="2922"/>
                  </a:cubicBezTo>
                  <a:cubicBezTo>
                    <a:pt x="109" y="3321"/>
                    <a:pt x="773" y="3372"/>
                    <a:pt x="1475" y="3372"/>
                  </a:cubicBezTo>
                  <a:cubicBezTo>
                    <a:pt x="1715" y="3372"/>
                    <a:pt x="1960" y="3366"/>
                    <a:pt x="2187" y="3366"/>
                  </a:cubicBezTo>
                  <a:cubicBezTo>
                    <a:pt x="2269" y="3366"/>
                    <a:pt x="2349" y="3367"/>
                    <a:pt x="2425" y="3369"/>
                  </a:cubicBezTo>
                  <a:cubicBezTo>
                    <a:pt x="2823" y="3380"/>
                    <a:pt x="4201" y="3451"/>
                    <a:pt x="5610" y="3451"/>
                  </a:cubicBezTo>
                  <a:cubicBezTo>
                    <a:pt x="7392" y="3451"/>
                    <a:pt x="9222" y="3338"/>
                    <a:pt x="9174" y="2847"/>
                  </a:cubicBezTo>
                  <a:cubicBezTo>
                    <a:pt x="9091" y="1970"/>
                    <a:pt x="7544" y="1292"/>
                    <a:pt x="6626" y="1120"/>
                  </a:cubicBezTo>
                  <a:cubicBezTo>
                    <a:pt x="5964" y="997"/>
                    <a:pt x="4223" y="397"/>
                    <a:pt x="3301" y="72"/>
                  </a:cubicBezTo>
                  <a:cubicBezTo>
                    <a:pt x="3180" y="29"/>
                    <a:pt x="3055" y="9"/>
                    <a:pt x="2930" y="9"/>
                  </a:cubicBezTo>
                  <a:cubicBezTo>
                    <a:pt x="2759" y="9"/>
                    <a:pt x="2588" y="46"/>
                    <a:pt x="2426" y="111"/>
                  </a:cubicBezTo>
                  <a:cubicBezTo>
                    <a:pt x="2276" y="172"/>
                    <a:pt x="2085" y="196"/>
                    <a:pt x="1876" y="196"/>
                  </a:cubicBezTo>
                  <a:cubicBezTo>
                    <a:pt x="1468" y="196"/>
                    <a:pt x="992" y="104"/>
                    <a:pt x="624" y="15"/>
                  </a:cubicBezTo>
                  <a:cubicBezTo>
                    <a:pt x="584" y="5"/>
                    <a:pt x="543" y="0"/>
                    <a:pt x="504" y="0"/>
                  </a:cubicBezTo>
                  <a:close/>
                </a:path>
              </a:pathLst>
            </a:custGeom>
            <a:solidFill>
              <a:srgbClr val="538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
            <p:cNvSpPr/>
            <p:nvPr/>
          </p:nvSpPr>
          <p:spPr>
            <a:xfrm>
              <a:off x="6598470" y="2996175"/>
              <a:ext cx="226909" cy="624138"/>
            </a:xfrm>
            <a:custGeom>
              <a:avLst/>
              <a:gdLst/>
              <a:ahLst/>
              <a:cxnLst/>
              <a:rect l="l" t="t" r="r" b="b"/>
              <a:pathLst>
                <a:path w="10754" h="29580" extrusionOk="0">
                  <a:moveTo>
                    <a:pt x="5781" y="0"/>
                  </a:moveTo>
                  <a:cubicBezTo>
                    <a:pt x="3965" y="0"/>
                    <a:pt x="0" y="1366"/>
                    <a:pt x="0" y="1366"/>
                  </a:cubicBezTo>
                  <a:cubicBezTo>
                    <a:pt x="0" y="1366"/>
                    <a:pt x="568" y="4730"/>
                    <a:pt x="1977" y="5991"/>
                  </a:cubicBezTo>
                  <a:cubicBezTo>
                    <a:pt x="1977" y="5991"/>
                    <a:pt x="6486" y="15424"/>
                    <a:pt x="6924" y="17127"/>
                  </a:cubicBezTo>
                  <a:cubicBezTo>
                    <a:pt x="7362" y="18832"/>
                    <a:pt x="8118" y="29389"/>
                    <a:pt x="8089" y="29509"/>
                  </a:cubicBezTo>
                  <a:cubicBezTo>
                    <a:pt x="8080" y="29545"/>
                    <a:pt x="8282" y="29579"/>
                    <a:pt x="8573" y="29579"/>
                  </a:cubicBezTo>
                  <a:cubicBezTo>
                    <a:pt x="9240" y="29579"/>
                    <a:pt x="10380" y="29400"/>
                    <a:pt x="10534" y="28660"/>
                  </a:cubicBezTo>
                  <a:cubicBezTo>
                    <a:pt x="10753" y="27597"/>
                    <a:pt x="10640" y="16700"/>
                    <a:pt x="10373" y="15859"/>
                  </a:cubicBezTo>
                  <a:cubicBezTo>
                    <a:pt x="10105" y="15019"/>
                    <a:pt x="6973" y="4421"/>
                    <a:pt x="6973" y="4421"/>
                  </a:cubicBezTo>
                  <a:cubicBezTo>
                    <a:pt x="6973" y="4421"/>
                    <a:pt x="7261" y="1171"/>
                    <a:pt x="6612" y="242"/>
                  </a:cubicBezTo>
                  <a:cubicBezTo>
                    <a:pt x="6492" y="70"/>
                    <a:pt x="6191" y="0"/>
                    <a:pt x="57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
            <p:cNvSpPr/>
            <p:nvPr/>
          </p:nvSpPr>
          <p:spPr>
            <a:xfrm>
              <a:off x="6517910" y="3008117"/>
              <a:ext cx="229040" cy="616331"/>
            </a:xfrm>
            <a:custGeom>
              <a:avLst/>
              <a:gdLst/>
              <a:ahLst/>
              <a:cxnLst/>
              <a:rect l="l" t="t" r="r" b="b"/>
              <a:pathLst>
                <a:path w="10855" h="29210" extrusionOk="0">
                  <a:moveTo>
                    <a:pt x="10716" y="1"/>
                  </a:moveTo>
                  <a:cubicBezTo>
                    <a:pt x="10716" y="1"/>
                    <a:pt x="3866" y="466"/>
                    <a:pt x="3826" y="1508"/>
                  </a:cubicBezTo>
                  <a:lnTo>
                    <a:pt x="3449" y="15975"/>
                  </a:lnTo>
                  <a:lnTo>
                    <a:pt x="1" y="28552"/>
                  </a:lnTo>
                  <a:cubicBezTo>
                    <a:pt x="1" y="28552"/>
                    <a:pt x="564" y="29210"/>
                    <a:pt x="1459" y="29210"/>
                  </a:cubicBezTo>
                  <a:cubicBezTo>
                    <a:pt x="1684" y="29210"/>
                    <a:pt x="1932" y="29168"/>
                    <a:pt x="2196" y="29063"/>
                  </a:cubicBezTo>
                  <a:cubicBezTo>
                    <a:pt x="3505" y="27324"/>
                    <a:pt x="6935" y="17427"/>
                    <a:pt x="7397" y="16075"/>
                  </a:cubicBezTo>
                  <a:cubicBezTo>
                    <a:pt x="7858" y="14723"/>
                    <a:pt x="8568" y="5829"/>
                    <a:pt x="8568" y="5829"/>
                  </a:cubicBezTo>
                  <a:cubicBezTo>
                    <a:pt x="8568" y="5829"/>
                    <a:pt x="10802" y="4441"/>
                    <a:pt x="10828" y="3290"/>
                  </a:cubicBezTo>
                  <a:cubicBezTo>
                    <a:pt x="10854" y="2138"/>
                    <a:pt x="10716" y="1"/>
                    <a:pt x="1071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
            <p:cNvSpPr/>
            <p:nvPr/>
          </p:nvSpPr>
          <p:spPr>
            <a:xfrm>
              <a:off x="6554920" y="2666677"/>
              <a:ext cx="225643" cy="396406"/>
            </a:xfrm>
            <a:custGeom>
              <a:avLst/>
              <a:gdLst/>
              <a:ahLst/>
              <a:cxnLst/>
              <a:rect l="l" t="t" r="r" b="b"/>
              <a:pathLst>
                <a:path w="10694" h="18787" extrusionOk="0">
                  <a:moveTo>
                    <a:pt x="5497" y="1"/>
                  </a:moveTo>
                  <a:cubicBezTo>
                    <a:pt x="5497" y="1"/>
                    <a:pt x="371" y="755"/>
                    <a:pt x="185" y="2061"/>
                  </a:cubicBezTo>
                  <a:cubicBezTo>
                    <a:pt x="1" y="3367"/>
                    <a:pt x="721" y="17023"/>
                    <a:pt x="1947" y="17902"/>
                  </a:cubicBezTo>
                  <a:cubicBezTo>
                    <a:pt x="2669" y="18421"/>
                    <a:pt x="4504" y="18786"/>
                    <a:pt x="6006" y="18786"/>
                  </a:cubicBezTo>
                  <a:cubicBezTo>
                    <a:pt x="7053" y="18786"/>
                    <a:pt x="7939" y="18608"/>
                    <a:pt x="8174" y="18181"/>
                  </a:cubicBezTo>
                  <a:cubicBezTo>
                    <a:pt x="8746" y="17141"/>
                    <a:pt x="10693" y="3921"/>
                    <a:pt x="10629" y="2808"/>
                  </a:cubicBezTo>
                  <a:cubicBezTo>
                    <a:pt x="10564" y="1694"/>
                    <a:pt x="8917" y="397"/>
                    <a:pt x="7862" y="274"/>
                  </a:cubicBezTo>
                  <a:lnTo>
                    <a:pt x="549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6540340" y="2666677"/>
              <a:ext cx="146666" cy="415332"/>
            </a:xfrm>
            <a:custGeom>
              <a:avLst/>
              <a:gdLst/>
              <a:ahLst/>
              <a:cxnLst/>
              <a:rect l="l" t="t" r="r" b="b"/>
              <a:pathLst>
                <a:path w="6951" h="19684" extrusionOk="0">
                  <a:moveTo>
                    <a:pt x="6187" y="1"/>
                  </a:moveTo>
                  <a:cubicBezTo>
                    <a:pt x="1" y="426"/>
                    <a:pt x="328" y="2273"/>
                    <a:pt x="328" y="2273"/>
                  </a:cubicBezTo>
                  <a:cubicBezTo>
                    <a:pt x="328" y="2273"/>
                    <a:pt x="361" y="8250"/>
                    <a:pt x="453" y="9367"/>
                  </a:cubicBezTo>
                  <a:cubicBezTo>
                    <a:pt x="544" y="10484"/>
                    <a:pt x="735" y="18389"/>
                    <a:pt x="735" y="18389"/>
                  </a:cubicBezTo>
                  <a:cubicBezTo>
                    <a:pt x="2045" y="19400"/>
                    <a:pt x="3257" y="19684"/>
                    <a:pt x="4205" y="19684"/>
                  </a:cubicBezTo>
                  <a:cubicBezTo>
                    <a:pt x="5423" y="19684"/>
                    <a:pt x="6207" y="19216"/>
                    <a:pt x="6207" y="19216"/>
                  </a:cubicBezTo>
                  <a:cubicBezTo>
                    <a:pt x="6950" y="17421"/>
                    <a:pt x="6371" y="9721"/>
                    <a:pt x="6371" y="9721"/>
                  </a:cubicBezTo>
                  <a:lnTo>
                    <a:pt x="618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6702324" y="2676995"/>
              <a:ext cx="89738" cy="392270"/>
            </a:xfrm>
            <a:custGeom>
              <a:avLst/>
              <a:gdLst/>
              <a:ahLst/>
              <a:cxnLst/>
              <a:rect l="l" t="t" r="r" b="b"/>
              <a:pathLst>
                <a:path w="4253" h="18591" extrusionOk="0">
                  <a:moveTo>
                    <a:pt x="2729" y="1"/>
                  </a:moveTo>
                  <a:cubicBezTo>
                    <a:pt x="2729" y="1"/>
                    <a:pt x="1306" y="353"/>
                    <a:pt x="1106" y="2709"/>
                  </a:cubicBezTo>
                  <a:cubicBezTo>
                    <a:pt x="907" y="5063"/>
                    <a:pt x="0" y="10449"/>
                    <a:pt x="0" y="10449"/>
                  </a:cubicBezTo>
                  <a:cubicBezTo>
                    <a:pt x="0" y="10449"/>
                    <a:pt x="983" y="17419"/>
                    <a:pt x="1188" y="17692"/>
                  </a:cubicBezTo>
                  <a:cubicBezTo>
                    <a:pt x="1394" y="17967"/>
                    <a:pt x="1981" y="18404"/>
                    <a:pt x="2844" y="18588"/>
                  </a:cubicBezTo>
                  <a:cubicBezTo>
                    <a:pt x="2851" y="18590"/>
                    <a:pt x="2858" y="18591"/>
                    <a:pt x="2864" y="18591"/>
                  </a:cubicBezTo>
                  <a:cubicBezTo>
                    <a:pt x="3699" y="18591"/>
                    <a:pt x="3139" y="7093"/>
                    <a:pt x="3139" y="7093"/>
                  </a:cubicBezTo>
                  <a:cubicBezTo>
                    <a:pt x="3139" y="7093"/>
                    <a:pt x="4252" y="2622"/>
                    <a:pt x="3733" y="1962"/>
                  </a:cubicBezTo>
                  <a:cubicBezTo>
                    <a:pt x="3214" y="1302"/>
                    <a:pt x="2729" y="1"/>
                    <a:pt x="272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
            <p:cNvSpPr/>
            <p:nvPr/>
          </p:nvSpPr>
          <p:spPr>
            <a:xfrm>
              <a:off x="6592393" y="2431813"/>
              <a:ext cx="209439" cy="271747"/>
            </a:xfrm>
            <a:custGeom>
              <a:avLst/>
              <a:gdLst/>
              <a:ahLst/>
              <a:cxnLst/>
              <a:rect l="l" t="t" r="r" b="b"/>
              <a:pathLst>
                <a:path w="9926" h="12879" extrusionOk="0">
                  <a:moveTo>
                    <a:pt x="4873" y="1"/>
                  </a:moveTo>
                  <a:cubicBezTo>
                    <a:pt x="1333" y="1"/>
                    <a:pt x="0" y="3064"/>
                    <a:pt x="230" y="5509"/>
                  </a:cubicBezTo>
                  <a:cubicBezTo>
                    <a:pt x="459" y="7967"/>
                    <a:pt x="2344" y="10167"/>
                    <a:pt x="3088" y="10259"/>
                  </a:cubicBezTo>
                  <a:cubicBezTo>
                    <a:pt x="3832" y="10350"/>
                    <a:pt x="3420" y="12226"/>
                    <a:pt x="3420" y="12226"/>
                  </a:cubicBezTo>
                  <a:cubicBezTo>
                    <a:pt x="3420" y="12226"/>
                    <a:pt x="4374" y="12879"/>
                    <a:pt x="5312" y="12879"/>
                  </a:cubicBezTo>
                  <a:cubicBezTo>
                    <a:pt x="5824" y="12879"/>
                    <a:pt x="6330" y="12684"/>
                    <a:pt x="6675" y="12084"/>
                  </a:cubicBezTo>
                  <a:lnTo>
                    <a:pt x="6611" y="10599"/>
                  </a:lnTo>
                  <a:cubicBezTo>
                    <a:pt x="6611" y="10599"/>
                    <a:pt x="9753" y="10339"/>
                    <a:pt x="9839" y="8054"/>
                  </a:cubicBezTo>
                  <a:cubicBezTo>
                    <a:pt x="9926" y="5767"/>
                    <a:pt x="9419" y="4575"/>
                    <a:pt x="9419" y="4575"/>
                  </a:cubicBezTo>
                  <a:cubicBezTo>
                    <a:pt x="9419" y="4575"/>
                    <a:pt x="8505" y="30"/>
                    <a:pt x="4926" y="1"/>
                  </a:cubicBezTo>
                  <a:cubicBezTo>
                    <a:pt x="4908" y="1"/>
                    <a:pt x="4890" y="1"/>
                    <a:pt x="4873" y="1"/>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
            <p:cNvSpPr/>
            <p:nvPr/>
          </p:nvSpPr>
          <p:spPr>
            <a:xfrm>
              <a:off x="6376055" y="2441604"/>
              <a:ext cx="246174" cy="327113"/>
            </a:xfrm>
            <a:custGeom>
              <a:avLst/>
              <a:gdLst/>
              <a:ahLst/>
              <a:cxnLst/>
              <a:rect l="l" t="t" r="r" b="b"/>
              <a:pathLst>
                <a:path w="11667" h="15503" extrusionOk="0">
                  <a:moveTo>
                    <a:pt x="2105" y="1"/>
                  </a:moveTo>
                  <a:cubicBezTo>
                    <a:pt x="996" y="1"/>
                    <a:pt x="1" y="1034"/>
                    <a:pt x="1" y="1034"/>
                  </a:cubicBezTo>
                  <a:cubicBezTo>
                    <a:pt x="1" y="1034"/>
                    <a:pt x="2223" y="8427"/>
                    <a:pt x="2587" y="9266"/>
                  </a:cubicBezTo>
                  <a:cubicBezTo>
                    <a:pt x="2949" y="10105"/>
                    <a:pt x="8883" y="15328"/>
                    <a:pt x="8883" y="15328"/>
                  </a:cubicBezTo>
                  <a:cubicBezTo>
                    <a:pt x="9019" y="15449"/>
                    <a:pt x="9172" y="15502"/>
                    <a:pt x="9333" y="15502"/>
                  </a:cubicBezTo>
                  <a:cubicBezTo>
                    <a:pt x="10346" y="15502"/>
                    <a:pt x="11666" y="13372"/>
                    <a:pt x="11109" y="12733"/>
                  </a:cubicBezTo>
                  <a:cubicBezTo>
                    <a:pt x="10464" y="11990"/>
                    <a:pt x="5833" y="7266"/>
                    <a:pt x="5165" y="6891"/>
                  </a:cubicBezTo>
                  <a:cubicBezTo>
                    <a:pt x="4498" y="6517"/>
                    <a:pt x="4733" y="1794"/>
                    <a:pt x="3275" y="471"/>
                  </a:cubicBezTo>
                  <a:cubicBezTo>
                    <a:pt x="2897" y="128"/>
                    <a:pt x="2494" y="1"/>
                    <a:pt x="210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
            <p:cNvSpPr/>
            <p:nvPr/>
          </p:nvSpPr>
          <p:spPr>
            <a:xfrm>
              <a:off x="6552978" y="2361023"/>
              <a:ext cx="257884" cy="282424"/>
            </a:xfrm>
            <a:custGeom>
              <a:avLst/>
              <a:gdLst/>
              <a:ahLst/>
              <a:cxnLst/>
              <a:rect l="l" t="t" r="r" b="b"/>
              <a:pathLst>
                <a:path w="12222" h="13385" extrusionOk="0">
                  <a:moveTo>
                    <a:pt x="12023" y="1"/>
                  </a:moveTo>
                  <a:lnTo>
                    <a:pt x="12023" y="1"/>
                  </a:lnTo>
                  <a:cubicBezTo>
                    <a:pt x="12023" y="1"/>
                    <a:pt x="10583" y="1516"/>
                    <a:pt x="8148" y="1516"/>
                  </a:cubicBezTo>
                  <a:cubicBezTo>
                    <a:pt x="8087" y="1516"/>
                    <a:pt x="8025" y="1515"/>
                    <a:pt x="7962" y="1513"/>
                  </a:cubicBezTo>
                  <a:cubicBezTo>
                    <a:pt x="7895" y="1511"/>
                    <a:pt x="7830" y="1510"/>
                    <a:pt x="7765" y="1510"/>
                  </a:cubicBezTo>
                  <a:cubicBezTo>
                    <a:pt x="5355" y="1510"/>
                    <a:pt x="4260" y="2907"/>
                    <a:pt x="4260" y="2907"/>
                  </a:cubicBezTo>
                  <a:lnTo>
                    <a:pt x="4579" y="1967"/>
                  </a:lnTo>
                  <a:lnTo>
                    <a:pt x="4579" y="1967"/>
                  </a:lnTo>
                  <a:cubicBezTo>
                    <a:pt x="2947" y="2698"/>
                    <a:pt x="2073" y="3981"/>
                    <a:pt x="2073" y="3981"/>
                  </a:cubicBezTo>
                  <a:lnTo>
                    <a:pt x="2073" y="3145"/>
                  </a:lnTo>
                  <a:cubicBezTo>
                    <a:pt x="1119" y="4816"/>
                    <a:pt x="1115" y="6131"/>
                    <a:pt x="1115" y="6131"/>
                  </a:cubicBezTo>
                  <a:cubicBezTo>
                    <a:pt x="0" y="6449"/>
                    <a:pt x="248" y="8560"/>
                    <a:pt x="248" y="8560"/>
                  </a:cubicBezTo>
                  <a:lnTo>
                    <a:pt x="717" y="8401"/>
                  </a:lnTo>
                  <a:lnTo>
                    <a:pt x="717" y="8401"/>
                  </a:lnTo>
                  <a:cubicBezTo>
                    <a:pt x="199" y="9156"/>
                    <a:pt x="717" y="10312"/>
                    <a:pt x="717" y="10312"/>
                  </a:cubicBezTo>
                  <a:lnTo>
                    <a:pt x="995" y="9475"/>
                  </a:lnTo>
                  <a:cubicBezTo>
                    <a:pt x="995" y="9475"/>
                    <a:pt x="1433" y="11108"/>
                    <a:pt x="2073" y="12324"/>
                  </a:cubicBezTo>
                  <a:cubicBezTo>
                    <a:pt x="2577" y="13285"/>
                    <a:pt x="3780" y="13385"/>
                    <a:pt x="4264" y="13385"/>
                  </a:cubicBezTo>
                  <a:cubicBezTo>
                    <a:pt x="4390" y="13385"/>
                    <a:pt x="4468" y="13378"/>
                    <a:pt x="4471" y="13378"/>
                  </a:cubicBezTo>
                  <a:cubicBezTo>
                    <a:pt x="4471" y="13378"/>
                    <a:pt x="4471" y="13378"/>
                    <a:pt x="4471" y="13378"/>
                  </a:cubicBezTo>
                  <a:cubicBezTo>
                    <a:pt x="4475" y="13378"/>
                    <a:pt x="4180" y="12324"/>
                    <a:pt x="4180" y="12324"/>
                  </a:cubicBezTo>
                  <a:cubicBezTo>
                    <a:pt x="4117" y="12352"/>
                    <a:pt x="4051" y="12365"/>
                    <a:pt x="3983" y="12365"/>
                  </a:cubicBezTo>
                  <a:cubicBezTo>
                    <a:pt x="3242" y="12365"/>
                    <a:pt x="2299" y="10762"/>
                    <a:pt x="2628" y="10033"/>
                  </a:cubicBezTo>
                  <a:cubicBezTo>
                    <a:pt x="2777" y="9702"/>
                    <a:pt x="3002" y="9605"/>
                    <a:pt x="3214" y="9605"/>
                  </a:cubicBezTo>
                  <a:cubicBezTo>
                    <a:pt x="3511" y="9605"/>
                    <a:pt x="3782" y="9796"/>
                    <a:pt x="3782" y="9796"/>
                  </a:cubicBezTo>
                  <a:cubicBezTo>
                    <a:pt x="3782" y="9796"/>
                    <a:pt x="4536" y="11336"/>
                    <a:pt x="4899" y="11336"/>
                  </a:cubicBezTo>
                  <a:cubicBezTo>
                    <a:pt x="4927" y="11336"/>
                    <a:pt x="4953" y="11327"/>
                    <a:pt x="4976" y="11307"/>
                  </a:cubicBezTo>
                  <a:cubicBezTo>
                    <a:pt x="5295" y="11028"/>
                    <a:pt x="4339" y="9117"/>
                    <a:pt x="4339" y="9117"/>
                  </a:cubicBezTo>
                  <a:lnTo>
                    <a:pt x="4897" y="6888"/>
                  </a:lnTo>
                  <a:cubicBezTo>
                    <a:pt x="5568" y="5720"/>
                    <a:pt x="6903" y="5564"/>
                    <a:pt x="7567" y="5564"/>
                  </a:cubicBezTo>
                  <a:cubicBezTo>
                    <a:pt x="7809" y="5564"/>
                    <a:pt x="7962" y="5585"/>
                    <a:pt x="7962" y="5585"/>
                  </a:cubicBezTo>
                  <a:cubicBezTo>
                    <a:pt x="8588" y="5213"/>
                    <a:pt x="9736" y="5189"/>
                    <a:pt x="10016" y="5189"/>
                  </a:cubicBezTo>
                  <a:cubicBezTo>
                    <a:pt x="10056" y="5189"/>
                    <a:pt x="10078" y="5190"/>
                    <a:pt x="10078" y="5190"/>
                  </a:cubicBezTo>
                  <a:cubicBezTo>
                    <a:pt x="11597" y="4328"/>
                    <a:pt x="12222" y="2260"/>
                    <a:pt x="12222" y="2260"/>
                  </a:cubicBezTo>
                  <a:lnTo>
                    <a:pt x="12222" y="2260"/>
                  </a:lnTo>
                  <a:lnTo>
                    <a:pt x="11386" y="2549"/>
                  </a:lnTo>
                  <a:cubicBezTo>
                    <a:pt x="12102" y="1513"/>
                    <a:pt x="12023" y="1"/>
                    <a:pt x="120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6704709" y="2660010"/>
              <a:ext cx="59966" cy="167386"/>
            </a:xfrm>
            <a:custGeom>
              <a:avLst/>
              <a:gdLst/>
              <a:ahLst/>
              <a:cxnLst/>
              <a:rect l="l" t="t" r="r" b="b"/>
              <a:pathLst>
                <a:path w="2842" h="7933" extrusionOk="0">
                  <a:moveTo>
                    <a:pt x="1297" y="1"/>
                  </a:moveTo>
                  <a:cubicBezTo>
                    <a:pt x="1297" y="1"/>
                    <a:pt x="1288" y="520"/>
                    <a:pt x="1332" y="807"/>
                  </a:cubicBezTo>
                  <a:cubicBezTo>
                    <a:pt x="1375" y="1092"/>
                    <a:pt x="851" y="2869"/>
                    <a:pt x="417" y="4621"/>
                  </a:cubicBezTo>
                  <a:cubicBezTo>
                    <a:pt x="0" y="6306"/>
                    <a:pt x="367" y="7933"/>
                    <a:pt x="413" y="7933"/>
                  </a:cubicBezTo>
                  <a:cubicBezTo>
                    <a:pt x="415" y="7933"/>
                    <a:pt x="417" y="7930"/>
                    <a:pt x="417" y="7925"/>
                  </a:cubicBezTo>
                  <a:cubicBezTo>
                    <a:pt x="438" y="7791"/>
                    <a:pt x="516" y="7267"/>
                    <a:pt x="516" y="7267"/>
                  </a:cubicBezTo>
                  <a:cubicBezTo>
                    <a:pt x="580" y="4700"/>
                    <a:pt x="2841" y="2033"/>
                    <a:pt x="2721" y="1071"/>
                  </a:cubicBezTo>
                  <a:cubicBezTo>
                    <a:pt x="2601" y="108"/>
                    <a:pt x="1297" y="1"/>
                    <a:pt x="129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6636134" y="2665685"/>
              <a:ext cx="46230" cy="162153"/>
            </a:xfrm>
            <a:custGeom>
              <a:avLst/>
              <a:gdLst/>
              <a:ahLst/>
              <a:cxnLst/>
              <a:rect l="l" t="t" r="r" b="b"/>
              <a:pathLst>
                <a:path w="2191" h="7685" extrusionOk="0">
                  <a:moveTo>
                    <a:pt x="1217" y="1"/>
                  </a:moveTo>
                  <a:cubicBezTo>
                    <a:pt x="968" y="1"/>
                    <a:pt x="586" y="144"/>
                    <a:pt x="359" y="928"/>
                  </a:cubicBezTo>
                  <a:cubicBezTo>
                    <a:pt x="1" y="2161"/>
                    <a:pt x="1910" y="5283"/>
                    <a:pt x="1792" y="7663"/>
                  </a:cubicBezTo>
                  <a:cubicBezTo>
                    <a:pt x="1792" y="7663"/>
                    <a:pt x="1804" y="7684"/>
                    <a:pt x="1826" y="7684"/>
                  </a:cubicBezTo>
                  <a:cubicBezTo>
                    <a:pt x="1869" y="7684"/>
                    <a:pt x="1950" y="7600"/>
                    <a:pt x="2047" y="7097"/>
                  </a:cubicBezTo>
                  <a:cubicBezTo>
                    <a:pt x="2190" y="6342"/>
                    <a:pt x="1459" y="48"/>
                    <a:pt x="1459" y="48"/>
                  </a:cubicBezTo>
                  <a:cubicBezTo>
                    <a:pt x="1459" y="48"/>
                    <a:pt x="1360" y="1"/>
                    <a:pt x="12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6722665" y="2756648"/>
              <a:ext cx="15930" cy="142805"/>
            </a:xfrm>
            <a:custGeom>
              <a:avLst/>
              <a:gdLst/>
              <a:ahLst/>
              <a:cxnLst/>
              <a:rect l="l" t="t" r="r" b="b"/>
              <a:pathLst>
                <a:path w="755" h="6768" fill="none" extrusionOk="0">
                  <a:moveTo>
                    <a:pt x="0" y="0"/>
                  </a:moveTo>
                  <a:cubicBezTo>
                    <a:pt x="0" y="0"/>
                    <a:pt x="755" y="2759"/>
                    <a:pt x="199" y="6767"/>
                  </a:cubicBezTo>
                </a:path>
              </a:pathLst>
            </a:custGeom>
            <a:solidFill>
              <a:schemeClr val="accent3"/>
            </a:solidFill>
            <a:ln w="9525" cap="rnd" cmpd="sng">
              <a:solidFill>
                <a:schemeClr val="dk1"/>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6651431" y="2763294"/>
              <a:ext cx="15930" cy="142826"/>
            </a:xfrm>
            <a:custGeom>
              <a:avLst/>
              <a:gdLst/>
              <a:ahLst/>
              <a:cxnLst/>
              <a:rect l="l" t="t" r="r" b="b"/>
              <a:pathLst>
                <a:path w="755" h="6769" fill="none" extrusionOk="0">
                  <a:moveTo>
                    <a:pt x="755" y="0"/>
                  </a:moveTo>
                  <a:cubicBezTo>
                    <a:pt x="755" y="0"/>
                    <a:pt x="0" y="2760"/>
                    <a:pt x="556" y="6768"/>
                  </a:cubicBezTo>
                </a:path>
              </a:pathLst>
            </a:custGeom>
            <a:solidFill>
              <a:schemeClr val="accent3"/>
            </a:solidFill>
            <a:ln w="9525" cap="rnd" cmpd="sng">
              <a:solidFill>
                <a:schemeClr val="dk1"/>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6277750" y="3112309"/>
              <a:ext cx="910845" cy="652391"/>
            </a:xfrm>
            <a:custGeom>
              <a:avLst/>
              <a:gdLst/>
              <a:ahLst/>
              <a:cxnLst/>
              <a:rect l="l" t="t" r="r" b="b"/>
              <a:pathLst>
                <a:path w="43168" h="30919" extrusionOk="0">
                  <a:moveTo>
                    <a:pt x="43167" y="0"/>
                  </a:moveTo>
                  <a:lnTo>
                    <a:pt x="43167" y="0"/>
                  </a:lnTo>
                  <a:cubicBezTo>
                    <a:pt x="40458" y="2529"/>
                    <a:pt x="34935" y="4902"/>
                    <a:pt x="26829" y="5984"/>
                  </a:cubicBezTo>
                  <a:cubicBezTo>
                    <a:pt x="22545" y="6555"/>
                    <a:pt x="18673" y="6814"/>
                    <a:pt x="15251" y="6814"/>
                  </a:cubicBezTo>
                  <a:cubicBezTo>
                    <a:pt x="8093" y="6814"/>
                    <a:pt x="2898" y="5680"/>
                    <a:pt x="0" y="3892"/>
                  </a:cubicBezTo>
                  <a:lnTo>
                    <a:pt x="0" y="3892"/>
                  </a:lnTo>
                  <a:lnTo>
                    <a:pt x="3809" y="22582"/>
                  </a:lnTo>
                  <a:cubicBezTo>
                    <a:pt x="3809" y="22582"/>
                    <a:pt x="6015" y="30919"/>
                    <a:pt x="20574" y="30919"/>
                  </a:cubicBezTo>
                  <a:cubicBezTo>
                    <a:pt x="21818" y="30919"/>
                    <a:pt x="23151" y="30858"/>
                    <a:pt x="24582" y="30726"/>
                  </a:cubicBezTo>
                  <a:cubicBezTo>
                    <a:pt x="42754" y="29049"/>
                    <a:pt x="42176" y="22247"/>
                    <a:pt x="42176" y="22247"/>
                  </a:cubicBezTo>
                  <a:lnTo>
                    <a:pt x="431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
            <p:cNvSpPr/>
            <p:nvPr/>
          </p:nvSpPr>
          <p:spPr>
            <a:xfrm>
              <a:off x="6889038" y="1763112"/>
              <a:ext cx="113476" cy="1364621"/>
            </a:xfrm>
            <a:custGeom>
              <a:avLst/>
              <a:gdLst/>
              <a:ahLst/>
              <a:cxnLst/>
              <a:rect l="l" t="t" r="r" b="b"/>
              <a:pathLst>
                <a:path w="5378" h="64674" fill="none" extrusionOk="0">
                  <a:moveTo>
                    <a:pt x="5378" y="0"/>
                  </a:moveTo>
                  <a:lnTo>
                    <a:pt x="0" y="64673"/>
                  </a:lnTo>
                </a:path>
              </a:pathLst>
            </a:custGeom>
            <a:noFill/>
            <a:ln w="24375" cap="rnd" cmpd="sng">
              <a:solidFill>
                <a:srgbClr val="174859"/>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6117179" y="1383354"/>
              <a:ext cx="1142354" cy="535180"/>
            </a:xfrm>
            <a:custGeom>
              <a:avLst/>
              <a:gdLst/>
              <a:ahLst/>
              <a:cxnLst/>
              <a:rect l="l" t="t" r="r" b="b"/>
              <a:pathLst>
                <a:path w="54140" h="25364" extrusionOk="0">
                  <a:moveTo>
                    <a:pt x="26827" y="0"/>
                  </a:moveTo>
                  <a:cubicBezTo>
                    <a:pt x="9241" y="0"/>
                    <a:pt x="1" y="6829"/>
                    <a:pt x="1" y="6829"/>
                  </a:cubicBezTo>
                  <a:lnTo>
                    <a:pt x="1" y="25364"/>
                  </a:lnTo>
                  <a:cubicBezTo>
                    <a:pt x="10569" y="20487"/>
                    <a:pt x="20107" y="18861"/>
                    <a:pt x="28127" y="18861"/>
                  </a:cubicBezTo>
                  <a:cubicBezTo>
                    <a:pt x="44168" y="18861"/>
                    <a:pt x="54140" y="25364"/>
                    <a:pt x="54140" y="25364"/>
                  </a:cubicBezTo>
                  <a:lnTo>
                    <a:pt x="54140" y="8292"/>
                  </a:lnTo>
                  <a:cubicBezTo>
                    <a:pt x="54140" y="8292"/>
                    <a:pt x="48287" y="0"/>
                    <a:pt x="26827" y="0"/>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
            <p:cNvSpPr/>
            <p:nvPr/>
          </p:nvSpPr>
          <p:spPr>
            <a:xfrm>
              <a:off x="6133806" y="1890176"/>
              <a:ext cx="117738" cy="1162251"/>
            </a:xfrm>
            <a:custGeom>
              <a:avLst/>
              <a:gdLst/>
              <a:ahLst/>
              <a:cxnLst/>
              <a:rect l="l" t="t" r="r" b="b"/>
              <a:pathLst>
                <a:path w="5580" h="55083" fill="none" extrusionOk="0">
                  <a:moveTo>
                    <a:pt x="0" y="1"/>
                  </a:moveTo>
                  <a:lnTo>
                    <a:pt x="5579" y="55082"/>
                  </a:lnTo>
                </a:path>
              </a:pathLst>
            </a:custGeom>
            <a:noFill/>
            <a:ln w="24375" cap="rnd" cmpd="sng">
              <a:solidFill>
                <a:srgbClr val="174859"/>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
            <p:cNvSpPr/>
            <p:nvPr/>
          </p:nvSpPr>
          <p:spPr>
            <a:xfrm>
              <a:off x="6213226" y="2944227"/>
              <a:ext cx="1124419" cy="311858"/>
            </a:xfrm>
            <a:custGeom>
              <a:avLst/>
              <a:gdLst/>
              <a:ahLst/>
              <a:cxnLst/>
              <a:rect l="l" t="t" r="r" b="b"/>
              <a:pathLst>
                <a:path w="53290" h="14780" extrusionOk="0">
                  <a:moveTo>
                    <a:pt x="42800" y="1"/>
                  </a:moveTo>
                  <a:cubicBezTo>
                    <a:pt x="45269" y="888"/>
                    <a:pt x="46342" y="2056"/>
                    <a:pt x="45234" y="3418"/>
                  </a:cubicBezTo>
                  <a:cubicBezTo>
                    <a:pt x="41599" y="7891"/>
                    <a:pt x="27060" y="9911"/>
                    <a:pt x="21405" y="9911"/>
                  </a:cubicBezTo>
                  <a:cubicBezTo>
                    <a:pt x="20113" y="9911"/>
                    <a:pt x="18437" y="9953"/>
                    <a:pt x="16616" y="9953"/>
                  </a:cubicBezTo>
                  <a:cubicBezTo>
                    <a:pt x="10465" y="9953"/>
                    <a:pt x="2657" y="9473"/>
                    <a:pt x="2379" y="5267"/>
                  </a:cubicBezTo>
                  <a:cubicBezTo>
                    <a:pt x="2379" y="5267"/>
                    <a:pt x="2034" y="3949"/>
                    <a:pt x="4087" y="2439"/>
                  </a:cubicBezTo>
                  <a:lnTo>
                    <a:pt x="4083" y="2439"/>
                  </a:lnTo>
                  <a:cubicBezTo>
                    <a:pt x="4083" y="2439"/>
                    <a:pt x="1" y="3449"/>
                    <a:pt x="405" y="8295"/>
                  </a:cubicBezTo>
                  <a:cubicBezTo>
                    <a:pt x="714" y="12007"/>
                    <a:pt x="7109" y="14780"/>
                    <a:pt x="18303" y="14780"/>
                  </a:cubicBezTo>
                  <a:cubicBezTo>
                    <a:pt x="21727" y="14780"/>
                    <a:pt x="25601" y="14520"/>
                    <a:pt x="29887" y="13949"/>
                  </a:cubicBezTo>
                  <a:cubicBezTo>
                    <a:pt x="48060" y="11526"/>
                    <a:pt x="53290" y="2610"/>
                    <a:pt x="42800" y="1"/>
                  </a:cubicBezTo>
                  <a:close/>
                </a:path>
              </a:pathLst>
            </a:custGeom>
            <a:solidFill>
              <a:srgbClr val="7E64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5247775" y="1651472"/>
              <a:ext cx="95456" cy="87903"/>
            </a:xfrm>
            <a:custGeom>
              <a:avLst/>
              <a:gdLst/>
              <a:ahLst/>
              <a:cxnLst/>
              <a:rect l="l" t="t" r="r" b="b"/>
              <a:pathLst>
                <a:path w="4524" h="4166" extrusionOk="0">
                  <a:moveTo>
                    <a:pt x="2044" y="0"/>
                  </a:moveTo>
                  <a:cubicBezTo>
                    <a:pt x="2044" y="0"/>
                    <a:pt x="0" y="2152"/>
                    <a:pt x="109" y="2826"/>
                  </a:cubicBezTo>
                  <a:cubicBezTo>
                    <a:pt x="217" y="3500"/>
                    <a:pt x="1996" y="4166"/>
                    <a:pt x="1996" y="4166"/>
                  </a:cubicBezTo>
                  <a:lnTo>
                    <a:pt x="3394" y="2960"/>
                  </a:lnTo>
                  <a:cubicBezTo>
                    <a:pt x="4524" y="1286"/>
                    <a:pt x="2044" y="0"/>
                    <a:pt x="2044"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5250053" y="1505439"/>
              <a:ext cx="254171" cy="226930"/>
            </a:xfrm>
            <a:custGeom>
              <a:avLst/>
              <a:gdLst/>
              <a:ahLst/>
              <a:cxnLst/>
              <a:rect l="l" t="t" r="r" b="b"/>
              <a:pathLst>
                <a:path w="12046" h="10755" extrusionOk="0">
                  <a:moveTo>
                    <a:pt x="9003" y="1"/>
                  </a:moveTo>
                  <a:cubicBezTo>
                    <a:pt x="8736" y="1"/>
                    <a:pt x="8460" y="56"/>
                    <a:pt x="8176" y="182"/>
                  </a:cubicBezTo>
                  <a:lnTo>
                    <a:pt x="1" y="7991"/>
                  </a:lnTo>
                  <a:cubicBezTo>
                    <a:pt x="1" y="7991"/>
                    <a:pt x="38" y="7989"/>
                    <a:pt x="104" y="7989"/>
                  </a:cubicBezTo>
                  <a:cubicBezTo>
                    <a:pt x="611" y="7989"/>
                    <a:pt x="2837" y="8118"/>
                    <a:pt x="3208" y="10362"/>
                  </a:cubicBezTo>
                  <a:cubicBezTo>
                    <a:pt x="3253" y="10633"/>
                    <a:pt x="3389" y="10755"/>
                    <a:pt x="3597" y="10755"/>
                  </a:cubicBezTo>
                  <a:cubicBezTo>
                    <a:pt x="5333" y="10755"/>
                    <a:pt x="12046" y="2319"/>
                    <a:pt x="12046" y="2319"/>
                  </a:cubicBezTo>
                  <a:cubicBezTo>
                    <a:pt x="12046" y="2319"/>
                    <a:pt x="10738" y="1"/>
                    <a:pt x="9003" y="1"/>
                  </a:cubicBezTo>
                  <a:close/>
                </a:path>
              </a:pathLst>
            </a:custGeom>
            <a:solidFill>
              <a:srgbClr val="7E64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5127146" y="1679788"/>
              <a:ext cx="188972" cy="105141"/>
            </a:xfrm>
            <a:custGeom>
              <a:avLst/>
              <a:gdLst/>
              <a:ahLst/>
              <a:cxnLst/>
              <a:rect l="l" t="t" r="r" b="b"/>
              <a:pathLst>
                <a:path w="8956" h="4983" extrusionOk="0">
                  <a:moveTo>
                    <a:pt x="1654" y="1"/>
                  </a:moveTo>
                  <a:cubicBezTo>
                    <a:pt x="696" y="1"/>
                    <a:pt x="1" y="214"/>
                    <a:pt x="132" y="870"/>
                  </a:cubicBezTo>
                  <a:cubicBezTo>
                    <a:pt x="445" y="2438"/>
                    <a:pt x="4796" y="4983"/>
                    <a:pt x="6885" y="4983"/>
                  </a:cubicBezTo>
                  <a:cubicBezTo>
                    <a:pt x="7293" y="4983"/>
                    <a:pt x="7614" y="4886"/>
                    <a:pt x="7803" y="4665"/>
                  </a:cubicBezTo>
                  <a:cubicBezTo>
                    <a:pt x="8956" y="3318"/>
                    <a:pt x="8724" y="1884"/>
                    <a:pt x="8724" y="1884"/>
                  </a:cubicBezTo>
                  <a:lnTo>
                    <a:pt x="8724" y="1884"/>
                  </a:lnTo>
                  <a:cubicBezTo>
                    <a:pt x="8637" y="1891"/>
                    <a:pt x="8552" y="1894"/>
                    <a:pt x="8470" y="1894"/>
                  </a:cubicBezTo>
                  <a:cubicBezTo>
                    <a:pt x="6922" y="1894"/>
                    <a:pt x="6120" y="735"/>
                    <a:pt x="6120" y="735"/>
                  </a:cubicBezTo>
                  <a:cubicBezTo>
                    <a:pt x="6120" y="735"/>
                    <a:pt x="3433" y="1"/>
                    <a:pt x="1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5128728" y="1684240"/>
              <a:ext cx="174117" cy="100647"/>
            </a:xfrm>
            <a:custGeom>
              <a:avLst/>
              <a:gdLst/>
              <a:ahLst/>
              <a:cxnLst/>
              <a:rect l="l" t="t" r="r" b="b"/>
              <a:pathLst>
                <a:path w="8252" h="4770" extrusionOk="0">
                  <a:moveTo>
                    <a:pt x="760" y="0"/>
                  </a:moveTo>
                  <a:cubicBezTo>
                    <a:pt x="501" y="0"/>
                    <a:pt x="343" y="29"/>
                    <a:pt x="307" y="39"/>
                  </a:cubicBezTo>
                  <a:cubicBezTo>
                    <a:pt x="100" y="175"/>
                    <a:pt x="1" y="375"/>
                    <a:pt x="57" y="659"/>
                  </a:cubicBezTo>
                  <a:cubicBezTo>
                    <a:pt x="371" y="2227"/>
                    <a:pt x="4720" y="4770"/>
                    <a:pt x="6808" y="4770"/>
                  </a:cubicBezTo>
                  <a:cubicBezTo>
                    <a:pt x="7036" y="4770"/>
                    <a:pt x="7237" y="4739"/>
                    <a:pt x="7403" y="4674"/>
                  </a:cubicBezTo>
                  <a:cubicBezTo>
                    <a:pt x="8251" y="3876"/>
                    <a:pt x="6644" y="2954"/>
                    <a:pt x="4364" y="1340"/>
                  </a:cubicBezTo>
                  <a:cubicBezTo>
                    <a:pt x="2734" y="186"/>
                    <a:pt x="1419" y="0"/>
                    <a:pt x="7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5576344" y="1713928"/>
              <a:ext cx="78703" cy="89928"/>
            </a:xfrm>
            <a:custGeom>
              <a:avLst/>
              <a:gdLst/>
              <a:ahLst/>
              <a:cxnLst/>
              <a:rect l="l" t="t" r="r" b="b"/>
              <a:pathLst>
                <a:path w="3730" h="4262" extrusionOk="0">
                  <a:moveTo>
                    <a:pt x="2725" y="0"/>
                  </a:moveTo>
                  <a:cubicBezTo>
                    <a:pt x="2725" y="0"/>
                    <a:pt x="0" y="175"/>
                    <a:pt x="72" y="1537"/>
                  </a:cubicBezTo>
                  <a:lnTo>
                    <a:pt x="1075" y="4118"/>
                  </a:lnTo>
                  <a:cubicBezTo>
                    <a:pt x="1075" y="4118"/>
                    <a:pt x="1611" y="4261"/>
                    <a:pt x="2189" y="4261"/>
                  </a:cubicBezTo>
                  <a:cubicBezTo>
                    <a:pt x="2835" y="4261"/>
                    <a:pt x="3534" y="4083"/>
                    <a:pt x="3601" y="3328"/>
                  </a:cubicBezTo>
                  <a:cubicBezTo>
                    <a:pt x="3730" y="1896"/>
                    <a:pt x="2725" y="0"/>
                    <a:pt x="2725" y="0"/>
                  </a:cubicBezTo>
                  <a:close/>
                </a:path>
              </a:pathLst>
            </a:custGeom>
            <a:solidFill>
              <a:srgbClr val="FACF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5469704" y="1455980"/>
              <a:ext cx="188824" cy="303545"/>
            </a:xfrm>
            <a:custGeom>
              <a:avLst/>
              <a:gdLst/>
              <a:ahLst/>
              <a:cxnLst/>
              <a:rect l="l" t="t" r="r" b="b"/>
              <a:pathLst>
                <a:path w="8949" h="14386" extrusionOk="0">
                  <a:moveTo>
                    <a:pt x="1696" y="0"/>
                  </a:moveTo>
                  <a:cubicBezTo>
                    <a:pt x="1052" y="0"/>
                    <a:pt x="453" y="250"/>
                    <a:pt x="1" y="915"/>
                  </a:cubicBezTo>
                  <a:cubicBezTo>
                    <a:pt x="1" y="915"/>
                    <a:pt x="3288" y="13088"/>
                    <a:pt x="4559" y="13990"/>
                  </a:cubicBezTo>
                  <a:cubicBezTo>
                    <a:pt x="4953" y="14269"/>
                    <a:pt x="5462" y="14385"/>
                    <a:pt x="5987" y="14385"/>
                  </a:cubicBezTo>
                  <a:cubicBezTo>
                    <a:pt x="7156" y="14385"/>
                    <a:pt x="8404" y="13810"/>
                    <a:pt x="8627" y="13188"/>
                  </a:cubicBezTo>
                  <a:cubicBezTo>
                    <a:pt x="8948" y="12287"/>
                    <a:pt x="5957" y="2234"/>
                    <a:pt x="5957" y="2234"/>
                  </a:cubicBezTo>
                  <a:cubicBezTo>
                    <a:pt x="5957" y="2234"/>
                    <a:pt x="3625" y="0"/>
                    <a:pt x="16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5538237" y="1771784"/>
              <a:ext cx="144134" cy="181080"/>
            </a:xfrm>
            <a:custGeom>
              <a:avLst/>
              <a:gdLst/>
              <a:ahLst/>
              <a:cxnLst/>
              <a:rect l="l" t="t" r="r" b="b"/>
              <a:pathLst>
                <a:path w="6831" h="8582" extrusionOk="0">
                  <a:moveTo>
                    <a:pt x="5403" y="0"/>
                  </a:moveTo>
                  <a:cubicBezTo>
                    <a:pt x="5403" y="0"/>
                    <a:pt x="5075" y="1325"/>
                    <a:pt x="3875" y="1325"/>
                  </a:cubicBezTo>
                  <a:cubicBezTo>
                    <a:pt x="3559" y="1325"/>
                    <a:pt x="3183" y="1233"/>
                    <a:pt x="2737" y="1002"/>
                  </a:cubicBezTo>
                  <a:cubicBezTo>
                    <a:pt x="2737" y="1002"/>
                    <a:pt x="1" y="7536"/>
                    <a:pt x="1345" y="8473"/>
                  </a:cubicBezTo>
                  <a:cubicBezTo>
                    <a:pt x="1452" y="8547"/>
                    <a:pt x="1573" y="8582"/>
                    <a:pt x="1706" y="8582"/>
                  </a:cubicBezTo>
                  <a:cubicBezTo>
                    <a:pt x="3241" y="8582"/>
                    <a:pt x="6314" y="3948"/>
                    <a:pt x="6561" y="2880"/>
                  </a:cubicBezTo>
                  <a:cubicBezTo>
                    <a:pt x="6831" y="1719"/>
                    <a:pt x="5403" y="0"/>
                    <a:pt x="54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5829016" y="1890197"/>
              <a:ext cx="162386" cy="224188"/>
            </a:xfrm>
            <a:custGeom>
              <a:avLst/>
              <a:gdLst/>
              <a:ahLst/>
              <a:cxnLst/>
              <a:rect l="l" t="t" r="r" b="b"/>
              <a:pathLst>
                <a:path w="7696" h="10625" extrusionOk="0">
                  <a:moveTo>
                    <a:pt x="4520" y="0"/>
                  </a:moveTo>
                  <a:cubicBezTo>
                    <a:pt x="3768" y="0"/>
                    <a:pt x="3415" y="367"/>
                    <a:pt x="3415" y="367"/>
                  </a:cubicBezTo>
                  <a:cubicBezTo>
                    <a:pt x="3415" y="367"/>
                    <a:pt x="1" y="2805"/>
                    <a:pt x="2928" y="8170"/>
                  </a:cubicBezTo>
                  <a:lnTo>
                    <a:pt x="3415" y="6765"/>
                  </a:lnTo>
                  <a:lnTo>
                    <a:pt x="4879" y="10625"/>
                  </a:lnTo>
                  <a:cubicBezTo>
                    <a:pt x="4879" y="10625"/>
                    <a:pt x="6451" y="8424"/>
                    <a:pt x="6077" y="5851"/>
                  </a:cubicBezTo>
                  <a:lnTo>
                    <a:pt x="6077" y="5851"/>
                  </a:lnTo>
                  <a:lnTo>
                    <a:pt x="7198" y="7886"/>
                  </a:lnTo>
                  <a:cubicBezTo>
                    <a:pt x="7198" y="7886"/>
                    <a:pt x="7696" y="1193"/>
                    <a:pt x="5953" y="367"/>
                  </a:cubicBezTo>
                  <a:cubicBezTo>
                    <a:pt x="5372" y="92"/>
                    <a:pt x="4896" y="0"/>
                    <a:pt x="4520" y="0"/>
                  </a:cubicBezTo>
                  <a:close/>
                </a:path>
              </a:pathLst>
            </a:custGeom>
            <a:solidFill>
              <a:srgbClr val="1748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p:nvPr/>
          </p:nvSpPr>
          <p:spPr>
            <a:xfrm>
              <a:off x="5903964" y="1383354"/>
              <a:ext cx="28021" cy="493993"/>
            </a:xfrm>
            <a:custGeom>
              <a:avLst/>
              <a:gdLst/>
              <a:ahLst/>
              <a:cxnLst/>
              <a:rect l="l" t="t" r="r" b="b"/>
              <a:pathLst>
                <a:path w="1328" h="23412" fill="none" extrusionOk="0">
                  <a:moveTo>
                    <a:pt x="0" y="0"/>
                  </a:moveTo>
                  <a:lnTo>
                    <a:pt x="1327" y="23411"/>
                  </a:lnTo>
                </a:path>
              </a:pathLst>
            </a:custGeom>
            <a:noFill/>
            <a:ln w="60975" cap="rnd" cmpd="sng">
              <a:solidFill>
                <a:srgbClr val="174859"/>
              </a:solidFill>
              <a:prstDash val="solid"/>
              <a:miter lim="109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
            <p:cNvSpPr/>
            <p:nvPr/>
          </p:nvSpPr>
          <p:spPr>
            <a:xfrm>
              <a:off x="5870204" y="1815588"/>
              <a:ext cx="123498" cy="123519"/>
            </a:xfrm>
            <a:custGeom>
              <a:avLst/>
              <a:gdLst/>
              <a:ahLst/>
              <a:cxnLst/>
              <a:rect l="l" t="t" r="r" b="b"/>
              <a:pathLst>
                <a:path w="5853" h="5854" extrusionOk="0">
                  <a:moveTo>
                    <a:pt x="2927" y="1"/>
                  </a:moveTo>
                  <a:cubicBezTo>
                    <a:pt x="1311" y="1"/>
                    <a:pt x="0" y="1311"/>
                    <a:pt x="0" y="2926"/>
                  </a:cubicBezTo>
                  <a:cubicBezTo>
                    <a:pt x="0" y="4543"/>
                    <a:pt x="1311" y="5853"/>
                    <a:pt x="2927" y="5853"/>
                  </a:cubicBezTo>
                  <a:cubicBezTo>
                    <a:pt x="4542" y="5853"/>
                    <a:pt x="5853" y="4543"/>
                    <a:pt x="5853" y="2926"/>
                  </a:cubicBezTo>
                  <a:cubicBezTo>
                    <a:pt x="5853" y="1311"/>
                    <a:pt x="4542" y="1"/>
                    <a:pt x="29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 name="Google Shape;192;p1"/>
          <p:cNvSpPr txBox="1">
            <a:spLocks noGrp="1"/>
          </p:cNvSpPr>
          <p:nvPr>
            <p:ph type="ctrTitle"/>
          </p:nvPr>
        </p:nvSpPr>
        <p:spPr>
          <a:xfrm>
            <a:off x="232426" y="-188450"/>
            <a:ext cx="4721057" cy="23816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3500" dirty="0">
                <a:latin typeface="Arial"/>
                <a:ea typeface="Arial"/>
                <a:cs typeface="Arial"/>
                <a:sym typeface="Arial"/>
              </a:rPr>
              <a:t>ĐỒ ÁN MÔN HỌC</a:t>
            </a:r>
            <a:br>
              <a:rPr lang="en-US" sz="3500" dirty="0">
                <a:latin typeface="Arial"/>
                <a:ea typeface="Arial"/>
                <a:cs typeface="Arial"/>
                <a:sym typeface="Arial"/>
              </a:rPr>
            </a:br>
            <a:r>
              <a:rPr lang="en-US" sz="3500" dirty="0">
                <a:latin typeface="Arial"/>
                <a:ea typeface="Arial"/>
                <a:cs typeface="Arial"/>
                <a:sym typeface="Arial"/>
              </a:rPr>
              <a:t>PHÂN TÍCH VÀ THIẾT KẾ HỆ THỐNG</a:t>
            </a:r>
            <a:endParaRPr sz="3500" dirty="0">
              <a:latin typeface="Arial"/>
              <a:ea typeface="Arial"/>
              <a:cs typeface="Arial"/>
              <a:sym typeface="Arial"/>
            </a:endParaRPr>
          </a:p>
        </p:txBody>
      </p:sp>
      <p:sp>
        <p:nvSpPr>
          <p:cNvPr id="2" name="Google Shape;193;p1">
            <a:extLst>
              <a:ext uri="{FF2B5EF4-FFF2-40B4-BE49-F238E27FC236}">
                <a16:creationId xmlns:a16="http://schemas.microsoft.com/office/drawing/2014/main" id="{E22465FF-AFD7-394F-2BF2-A9945D40B696}"/>
              </a:ext>
            </a:extLst>
          </p:cNvPr>
          <p:cNvSpPr txBox="1">
            <a:spLocks/>
          </p:cNvSpPr>
          <p:nvPr/>
        </p:nvSpPr>
        <p:spPr>
          <a:xfrm>
            <a:off x="1120565" y="2622837"/>
            <a:ext cx="5128065" cy="1104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9pPr>
          </a:lstStyle>
          <a:p>
            <a:pPr marL="0" indent="0"/>
            <a:r>
              <a:rPr lang="en-US" dirty="0" err="1">
                <a:latin typeface="Arial"/>
                <a:ea typeface="Arial"/>
                <a:cs typeface="Arial"/>
                <a:sym typeface="Arial"/>
              </a:rPr>
              <a:t>Nhóm</a:t>
            </a:r>
            <a:r>
              <a:rPr lang="en-US" dirty="0">
                <a:latin typeface="Arial"/>
                <a:ea typeface="Arial"/>
                <a:cs typeface="Arial"/>
                <a:sym typeface="Arial"/>
              </a:rPr>
              <a:t> 4</a:t>
            </a:r>
          </a:p>
          <a:p>
            <a:pPr marL="0" indent="0"/>
            <a:r>
              <a:rPr lang="en-US" dirty="0" err="1">
                <a:latin typeface="Arial"/>
                <a:ea typeface="Arial"/>
                <a:cs typeface="Arial"/>
                <a:sym typeface="Arial"/>
              </a:rPr>
              <a:t>Nguyễn</a:t>
            </a:r>
            <a:r>
              <a:rPr lang="en-US" dirty="0">
                <a:latin typeface="Arial"/>
                <a:ea typeface="Arial"/>
                <a:cs typeface="Arial"/>
                <a:sym typeface="Arial"/>
              </a:rPr>
              <a:t> Minh </a:t>
            </a:r>
            <a:r>
              <a:rPr lang="en-US" dirty="0" err="1">
                <a:latin typeface="Arial"/>
                <a:ea typeface="Arial"/>
                <a:cs typeface="Arial"/>
                <a:sym typeface="Arial"/>
              </a:rPr>
              <a:t>Nghĩa</a:t>
            </a:r>
            <a:r>
              <a:rPr lang="en-US" dirty="0">
                <a:latin typeface="Arial"/>
                <a:ea typeface="Arial"/>
                <a:cs typeface="Arial"/>
                <a:sym typeface="Arial"/>
              </a:rPr>
              <a:t> - 20204594</a:t>
            </a:r>
          </a:p>
          <a:p>
            <a:pPr marL="0" indent="0"/>
            <a:r>
              <a:rPr lang="en-US" dirty="0" err="1">
                <a:latin typeface="Arial"/>
                <a:ea typeface="Arial"/>
                <a:cs typeface="Arial"/>
                <a:sym typeface="Arial"/>
              </a:rPr>
              <a:t>Trần</a:t>
            </a:r>
            <a:r>
              <a:rPr lang="en-US" dirty="0">
                <a:latin typeface="Arial"/>
                <a:ea typeface="Arial"/>
                <a:cs typeface="Arial"/>
                <a:sym typeface="Arial"/>
              </a:rPr>
              <a:t> </a:t>
            </a:r>
            <a:r>
              <a:rPr lang="en-US" dirty="0" err="1">
                <a:latin typeface="Arial"/>
                <a:ea typeface="Arial"/>
                <a:cs typeface="Arial"/>
                <a:sym typeface="Arial"/>
              </a:rPr>
              <a:t>Viết</a:t>
            </a:r>
            <a:r>
              <a:rPr lang="en-US" dirty="0">
                <a:latin typeface="Arial"/>
                <a:ea typeface="Arial"/>
                <a:cs typeface="Arial"/>
                <a:sym typeface="Arial"/>
              </a:rPr>
              <a:t> An - 20200008</a:t>
            </a:r>
          </a:p>
          <a:p>
            <a:pPr marL="0" indent="0"/>
            <a:r>
              <a:rPr lang="en-US" dirty="0" err="1">
                <a:latin typeface="Arial"/>
                <a:ea typeface="Arial"/>
                <a:cs typeface="Arial"/>
                <a:sym typeface="Arial"/>
              </a:rPr>
              <a:t>Trần</a:t>
            </a:r>
            <a:r>
              <a:rPr lang="en-US" dirty="0">
                <a:latin typeface="Arial"/>
                <a:ea typeface="Arial"/>
                <a:cs typeface="Arial"/>
                <a:sym typeface="Arial"/>
              </a:rPr>
              <a:t> Thanh </a:t>
            </a:r>
            <a:r>
              <a:rPr lang="en-US" dirty="0" err="1">
                <a:latin typeface="Arial"/>
                <a:ea typeface="Arial"/>
                <a:cs typeface="Arial"/>
                <a:sym typeface="Arial"/>
              </a:rPr>
              <a:t>Hiền</a:t>
            </a:r>
            <a:r>
              <a:rPr lang="en-US" dirty="0">
                <a:latin typeface="Arial"/>
                <a:ea typeface="Arial"/>
                <a:cs typeface="Arial"/>
                <a:sym typeface="Arial"/>
              </a:rPr>
              <a:t> - 20204744</a:t>
            </a:r>
          </a:p>
          <a:p>
            <a:pPr marL="0" indent="0"/>
            <a:r>
              <a:rPr lang="en-US" dirty="0" err="1">
                <a:latin typeface="Arial"/>
                <a:ea typeface="Arial"/>
                <a:cs typeface="Arial"/>
                <a:sym typeface="Arial"/>
              </a:rPr>
              <a:t>Nguyễn</a:t>
            </a:r>
            <a:r>
              <a:rPr lang="en-US" dirty="0">
                <a:latin typeface="Arial"/>
                <a:ea typeface="Arial"/>
                <a:cs typeface="Arial"/>
                <a:sym typeface="Arial"/>
              </a:rPr>
              <a:t> </a:t>
            </a:r>
            <a:r>
              <a:rPr lang="en-US" dirty="0" err="1">
                <a:latin typeface="Arial"/>
                <a:ea typeface="Arial"/>
                <a:cs typeface="Arial"/>
                <a:sym typeface="Arial"/>
              </a:rPr>
              <a:t>Hữu</a:t>
            </a:r>
            <a:r>
              <a:rPr lang="en-US" dirty="0">
                <a:latin typeface="Arial"/>
                <a:ea typeface="Arial"/>
                <a:cs typeface="Arial"/>
                <a:sym typeface="Arial"/>
              </a:rPr>
              <a:t> Duy - 20200113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11"/>
          <p:cNvSpPr/>
          <p:nvPr/>
        </p:nvSpPr>
        <p:spPr>
          <a:xfrm>
            <a:off x="-107352" y="-60387"/>
            <a:ext cx="1101105" cy="755726"/>
          </a:xfrm>
          <a:custGeom>
            <a:avLst/>
            <a:gdLst/>
            <a:ahLst/>
            <a:cxnLst/>
            <a:rect l="l" t="t" r="r" b="b"/>
            <a:pathLst>
              <a:path w="60692" h="41655" extrusionOk="0">
                <a:moveTo>
                  <a:pt x="35435" y="1"/>
                </a:moveTo>
                <a:cubicBezTo>
                  <a:pt x="28519" y="1"/>
                  <a:pt x="22913" y="5607"/>
                  <a:pt x="22913" y="12523"/>
                </a:cubicBezTo>
                <a:cubicBezTo>
                  <a:pt x="22914" y="13117"/>
                  <a:pt x="22956" y="13710"/>
                  <a:pt x="23040" y="14299"/>
                </a:cubicBezTo>
                <a:cubicBezTo>
                  <a:pt x="21084" y="15051"/>
                  <a:pt x="19606" y="16766"/>
                  <a:pt x="19187" y="18863"/>
                </a:cubicBezTo>
                <a:cubicBezTo>
                  <a:pt x="18352" y="19073"/>
                  <a:pt x="17574" y="19465"/>
                  <a:pt x="16909" y="20012"/>
                </a:cubicBezTo>
                <a:cubicBezTo>
                  <a:pt x="16714" y="19996"/>
                  <a:pt x="16517" y="19987"/>
                  <a:pt x="16318" y="19987"/>
                </a:cubicBezTo>
                <a:cubicBezTo>
                  <a:pt x="12741" y="19987"/>
                  <a:pt x="9741" y="22454"/>
                  <a:pt x="8925" y="25779"/>
                </a:cubicBezTo>
                <a:cubicBezTo>
                  <a:pt x="5327" y="25900"/>
                  <a:pt x="2445" y="28853"/>
                  <a:pt x="2445" y="32483"/>
                </a:cubicBezTo>
                <a:cubicBezTo>
                  <a:pt x="2444" y="33247"/>
                  <a:pt x="2574" y="34007"/>
                  <a:pt x="2831" y="34729"/>
                </a:cubicBezTo>
                <a:cubicBezTo>
                  <a:pt x="1224" y="35040"/>
                  <a:pt x="0" y="36463"/>
                  <a:pt x="0" y="38159"/>
                </a:cubicBezTo>
                <a:cubicBezTo>
                  <a:pt x="0" y="40081"/>
                  <a:pt x="1573" y="41655"/>
                  <a:pt x="3496" y="41655"/>
                </a:cubicBezTo>
                <a:lnTo>
                  <a:pt x="57196" y="41655"/>
                </a:lnTo>
                <a:cubicBezTo>
                  <a:pt x="59118" y="41655"/>
                  <a:pt x="60691" y="40081"/>
                  <a:pt x="60691" y="38159"/>
                </a:cubicBezTo>
                <a:cubicBezTo>
                  <a:pt x="60691" y="36236"/>
                  <a:pt x="59118" y="34663"/>
                  <a:pt x="57196" y="34663"/>
                </a:cubicBezTo>
                <a:lnTo>
                  <a:pt x="57088" y="34663"/>
                </a:lnTo>
                <a:cubicBezTo>
                  <a:pt x="57540" y="33892"/>
                  <a:pt x="57780" y="33012"/>
                  <a:pt x="57780" y="32118"/>
                </a:cubicBezTo>
                <a:cubicBezTo>
                  <a:pt x="57780" y="31773"/>
                  <a:pt x="57745" y="31428"/>
                  <a:pt x="57675" y="31091"/>
                </a:cubicBezTo>
                <a:cubicBezTo>
                  <a:pt x="59302" y="30251"/>
                  <a:pt x="60415" y="28557"/>
                  <a:pt x="60415" y="26600"/>
                </a:cubicBezTo>
                <a:cubicBezTo>
                  <a:pt x="60415" y="24026"/>
                  <a:pt x="58493" y="21907"/>
                  <a:pt x="56006" y="21588"/>
                </a:cubicBezTo>
                <a:cubicBezTo>
                  <a:pt x="56019" y="21387"/>
                  <a:pt x="56028" y="21185"/>
                  <a:pt x="56028" y="20979"/>
                </a:cubicBezTo>
                <a:cubicBezTo>
                  <a:pt x="56028" y="16281"/>
                  <a:pt x="52495" y="12410"/>
                  <a:pt x="47941" y="11875"/>
                </a:cubicBezTo>
                <a:cubicBezTo>
                  <a:pt x="47604" y="5260"/>
                  <a:pt x="42134" y="1"/>
                  <a:pt x="354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1"/>
          <p:cNvSpPr txBox="1"/>
          <p:nvPr/>
        </p:nvSpPr>
        <p:spPr>
          <a:xfrm>
            <a:off x="267630" y="1009597"/>
            <a:ext cx="3464313" cy="39702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300"/>
              <a:buFont typeface="Arial"/>
              <a:buChar char="•"/>
            </a:pPr>
            <a:r>
              <a:rPr lang="en-US" b="0" i="0" u="none" strike="noStrike" cap="none" dirty="0" err="1">
                <a:solidFill>
                  <a:srgbClr val="000000"/>
                </a:solidFill>
                <a:latin typeface="+mj-lt"/>
                <a:ea typeface="Quattrocento Sans"/>
                <a:cs typeface="Quattrocento Sans"/>
                <a:sym typeface="Quattrocento Sans"/>
              </a:rPr>
              <a:t>Khách</a:t>
            </a:r>
            <a:r>
              <a:rPr lang="en-US" b="0" i="0" u="none" strike="noStrike" cap="none" dirty="0">
                <a:solidFill>
                  <a:srgbClr val="000000"/>
                </a:solidFill>
                <a:latin typeface="+mj-lt"/>
                <a:ea typeface="Quattrocento Sans"/>
                <a:cs typeface="Quattrocento Sans"/>
                <a:sym typeface="Quattrocento Sans"/>
              </a:rPr>
              <a:t> có </a:t>
            </a:r>
            <a:r>
              <a:rPr lang="en-US" b="0" i="0" u="none" strike="noStrike" cap="none" dirty="0" err="1">
                <a:solidFill>
                  <a:srgbClr val="000000"/>
                </a:solidFill>
                <a:latin typeface="+mj-lt"/>
                <a:ea typeface="Quattrocento Sans"/>
                <a:cs typeface="Quattrocento Sans"/>
                <a:sym typeface="Quattrocento Sans"/>
              </a:rPr>
              <a:t>các</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chức</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năng</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đăng</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ký</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và</a:t>
            </a:r>
            <a:r>
              <a:rPr lang="en-US" dirty="0">
                <a:latin typeface="+mj-lt"/>
                <a:ea typeface="Quattrocento Sans"/>
                <a:cs typeface="Quattrocento Sans"/>
                <a:sym typeface="Quattrocento Sans"/>
              </a:rPr>
              <a:t> xem </a:t>
            </a:r>
            <a:r>
              <a:rPr lang="en-US" dirty="0" err="1">
                <a:latin typeface="+mj-lt"/>
                <a:ea typeface="Quattrocento Sans"/>
                <a:cs typeface="Quattrocento Sans"/>
                <a:sym typeface="Quattrocento Sans"/>
              </a:rPr>
              <a:t>sản</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phẩm</a:t>
            </a:r>
            <a:endParaRPr dirty="0">
              <a:latin typeface="+mj-lt"/>
            </a:endParaRPr>
          </a:p>
          <a:p>
            <a:pPr marL="285750" marR="0" lvl="0" indent="-285750" algn="l" rtl="0">
              <a:lnSpc>
                <a:spcPct val="150000"/>
              </a:lnSpc>
              <a:spcBef>
                <a:spcPts val="0"/>
              </a:spcBef>
              <a:spcAft>
                <a:spcPts val="0"/>
              </a:spcAft>
              <a:buClr>
                <a:srgbClr val="000000"/>
              </a:buClr>
              <a:buSzPts val="1300"/>
              <a:buFont typeface="Arial"/>
              <a:buChar char="•"/>
            </a:pPr>
            <a:r>
              <a:rPr lang="en-US" b="0" i="0" u="none" strike="noStrike" cap="none" dirty="0" err="1">
                <a:solidFill>
                  <a:srgbClr val="000000"/>
                </a:solidFill>
                <a:latin typeface="+mj-lt"/>
                <a:ea typeface="Quattrocento Sans"/>
                <a:cs typeface="Quattrocento Sans"/>
                <a:sym typeface="Quattrocento Sans"/>
              </a:rPr>
              <a:t>Người</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dùng</a:t>
            </a:r>
            <a:r>
              <a:rPr lang="en-US" b="0" i="0" u="none" strike="noStrike" cap="none" dirty="0">
                <a:solidFill>
                  <a:srgbClr val="000000"/>
                </a:solidFill>
                <a:latin typeface="+mj-lt"/>
                <a:ea typeface="Quattrocento Sans"/>
                <a:cs typeface="Quattrocento Sans"/>
                <a:sym typeface="Quattrocento Sans"/>
              </a:rPr>
              <a:t> có </a:t>
            </a:r>
            <a:r>
              <a:rPr lang="en-US" b="0" i="0" u="none" strike="noStrike" cap="none" dirty="0" err="1">
                <a:solidFill>
                  <a:srgbClr val="000000"/>
                </a:solidFill>
                <a:latin typeface="+mj-lt"/>
                <a:ea typeface="Quattrocento Sans"/>
                <a:cs typeface="Quattrocento Sans"/>
                <a:sym typeface="Quattrocento Sans"/>
              </a:rPr>
              <a:t>các</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chức</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năng</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của</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thành</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viên</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hệ</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thống</a:t>
            </a:r>
            <a:r>
              <a:rPr lang="en-US" dirty="0">
                <a:latin typeface="+mj-lt"/>
                <a:ea typeface="Quattrocento Sans"/>
                <a:cs typeface="Quattrocento Sans"/>
                <a:sym typeface="Quattrocento Sans"/>
              </a:rPr>
              <a:t>, xem </a:t>
            </a:r>
            <a:r>
              <a:rPr lang="en-US" dirty="0" err="1">
                <a:latin typeface="+mj-lt"/>
                <a:ea typeface="Quattrocento Sans"/>
                <a:cs typeface="Quattrocento Sans"/>
                <a:sym typeface="Quattrocento Sans"/>
              </a:rPr>
              <a:t>sản</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phẩm</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đặt</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hàng</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và</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thanh</a:t>
            </a:r>
            <a:r>
              <a:rPr lang="en-US" dirty="0">
                <a:latin typeface="+mj-lt"/>
                <a:ea typeface="Quattrocento Sans"/>
                <a:cs typeface="Quattrocento Sans"/>
                <a:sym typeface="Quattrocento Sans"/>
              </a:rPr>
              <a:t> </a:t>
            </a:r>
            <a:r>
              <a:rPr lang="en-US" dirty="0" err="1">
                <a:latin typeface="+mj-lt"/>
                <a:ea typeface="Quattrocento Sans"/>
                <a:cs typeface="Quattrocento Sans"/>
                <a:sym typeface="Quattrocento Sans"/>
              </a:rPr>
              <a:t>toán</a:t>
            </a:r>
            <a:endParaRPr dirty="0">
              <a:latin typeface="+mj-lt"/>
            </a:endParaRPr>
          </a:p>
          <a:p>
            <a:pPr marL="285750" marR="0" lvl="0" indent="-285750" algn="l" rtl="0">
              <a:lnSpc>
                <a:spcPct val="150000"/>
              </a:lnSpc>
              <a:spcBef>
                <a:spcPts val="0"/>
              </a:spcBef>
              <a:spcAft>
                <a:spcPts val="0"/>
              </a:spcAft>
              <a:buClr>
                <a:srgbClr val="000000"/>
              </a:buClr>
              <a:buSzPts val="1300"/>
              <a:buFont typeface="Arial"/>
              <a:buChar char="•"/>
            </a:pPr>
            <a:r>
              <a:rPr lang="en-US" b="0" i="0" u="none" strike="noStrike" cap="none" dirty="0" err="1">
                <a:solidFill>
                  <a:srgbClr val="000000"/>
                </a:solidFill>
                <a:latin typeface="+mj-lt"/>
                <a:ea typeface="Quattrocento Sans"/>
                <a:cs typeface="Quattrocento Sans"/>
                <a:sym typeface="Quattrocento Sans"/>
              </a:rPr>
              <a:t>Người</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bán</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hàng</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và</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người</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giao</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hàng</a:t>
            </a:r>
            <a:r>
              <a:rPr lang="en-US" b="0" i="0" u="none" strike="noStrike" cap="none" dirty="0">
                <a:solidFill>
                  <a:srgbClr val="000000"/>
                </a:solidFill>
                <a:latin typeface="+mj-lt"/>
                <a:ea typeface="Quattrocento Sans"/>
                <a:cs typeface="Quattrocento Sans"/>
                <a:sym typeface="Quattrocento Sans"/>
              </a:rPr>
              <a:t> có </a:t>
            </a:r>
            <a:r>
              <a:rPr lang="en-US" b="0" i="0" u="none" strike="noStrike" cap="none" dirty="0" err="1">
                <a:solidFill>
                  <a:srgbClr val="000000"/>
                </a:solidFill>
                <a:latin typeface="+mj-lt"/>
                <a:ea typeface="Quattrocento Sans"/>
                <a:cs typeface="Quattrocento Sans"/>
                <a:sym typeface="Quattrocento Sans"/>
              </a:rPr>
              <a:t>các</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chức</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năng</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của</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thành</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viên</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hệ</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thống</a:t>
            </a:r>
            <a:r>
              <a:rPr lang="en-US" b="0" i="0" u="none" strike="noStrike" cap="none" dirty="0">
                <a:solidFill>
                  <a:srgbClr val="000000"/>
                </a:solidFill>
                <a:latin typeface="+mj-lt"/>
                <a:ea typeface="Quattrocento Sans"/>
                <a:cs typeface="Quattrocento Sans"/>
                <a:sym typeface="Quattrocento Sans"/>
              </a:rPr>
              <a:t> như </a:t>
            </a:r>
            <a:r>
              <a:rPr lang="en-US" b="0" i="0" u="none" strike="noStrike" cap="none" dirty="0" err="1">
                <a:solidFill>
                  <a:srgbClr val="000000"/>
                </a:solidFill>
                <a:latin typeface="+mj-lt"/>
                <a:ea typeface="Quattrocento Sans"/>
                <a:cs typeface="Quattrocento Sans"/>
                <a:sym typeface="Quattrocento Sans"/>
              </a:rPr>
              <a:t>đăng</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nhập</a:t>
            </a:r>
            <a:r>
              <a:rPr lang="en-US" b="0" i="0" u="none" strike="noStrike" cap="none" dirty="0">
                <a:solidFill>
                  <a:srgbClr val="000000"/>
                </a:solidFill>
                <a:latin typeface="+mj-lt"/>
                <a:ea typeface="Quattrocento Sans"/>
                <a:cs typeface="Quattrocento Sans"/>
                <a:sym typeface="Quattrocento Sans"/>
              </a:rPr>
              <a:t>, xem </a:t>
            </a:r>
            <a:r>
              <a:rPr lang="en-US" b="0" i="0" u="none" strike="noStrike" cap="none" dirty="0" err="1">
                <a:solidFill>
                  <a:srgbClr val="000000"/>
                </a:solidFill>
                <a:latin typeface="+mj-lt"/>
                <a:ea typeface="Quattrocento Sans"/>
                <a:cs typeface="Quattrocento Sans"/>
                <a:sym typeface="Quattrocento Sans"/>
              </a:rPr>
              <a:t>đơn</a:t>
            </a:r>
            <a:r>
              <a:rPr lang="en-US" b="0" i="0" u="none" strike="noStrike" cap="none" dirty="0">
                <a:solidFill>
                  <a:srgbClr val="000000"/>
                </a:solidFill>
                <a:latin typeface="+mj-lt"/>
                <a:ea typeface="Quattrocento Sans"/>
                <a:cs typeface="Quattrocento Sans"/>
                <a:sym typeface="Quattrocento Sans"/>
              </a:rPr>
              <a:t> </a:t>
            </a:r>
            <a:r>
              <a:rPr lang="en-US" b="0" i="0" u="none" strike="noStrike" cap="none" dirty="0" err="1">
                <a:solidFill>
                  <a:srgbClr val="000000"/>
                </a:solidFill>
                <a:latin typeface="+mj-lt"/>
                <a:ea typeface="Quattrocento Sans"/>
                <a:cs typeface="Quattrocento Sans"/>
                <a:sym typeface="Quattrocento Sans"/>
              </a:rPr>
              <a:t>hàng</a:t>
            </a:r>
            <a:r>
              <a:rPr lang="en-US" b="0" i="0" u="none" strike="noStrike" cap="none" dirty="0">
                <a:solidFill>
                  <a:srgbClr val="000000"/>
                </a:solidFill>
                <a:latin typeface="+mj-lt"/>
                <a:ea typeface="Quattrocento Sans"/>
                <a:cs typeface="Quattrocento Sans"/>
                <a:sym typeface="Quattrocento Sans"/>
              </a:rPr>
              <a:t>,…</a:t>
            </a:r>
          </a:p>
          <a:p>
            <a:pPr marL="285750" marR="0" lvl="0" indent="-285750" algn="l" rtl="0">
              <a:lnSpc>
                <a:spcPct val="150000"/>
              </a:lnSpc>
              <a:spcBef>
                <a:spcPts val="0"/>
              </a:spcBef>
              <a:spcAft>
                <a:spcPts val="0"/>
              </a:spcAft>
              <a:buClr>
                <a:srgbClr val="000000"/>
              </a:buClr>
              <a:buSzPts val="1300"/>
              <a:buFont typeface="Arial"/>
              <a:buChar char="•"/>
            </a:pPr>
            <a:r>
              <a:rPr lang="en-US" dirty="0" err="1">
                <a:latin typeface="+mj-lt"/>
                <a:sym typeface="Quattrocento Sans"/>
              </a:rPr>
              <a:t>Quản</a:t>
            </a:r>
            <a:r>
              <a:rPr lang="en-US" dirty="0">
                <a:latin typeface="+mj-lt"/>
                <a:sym typeface="Quattrocento Sans"/>
              </a:rPr>
              <a:t> </a:t>
            </a:r>
            <a:r>
              <a:rPr lang="en-US" dirty="0" err="1">
                <a:latin typeface="+mj-lt"/>
                <a:sym typeface="Quattrocento Sans"/>
              </a:rPr>
              <a:t>lí</a:t>
            </a:r>
            <a:r>
              <a:rPr lang="en-US" dirty="0">
                <a:latin typeface="+mj-lt"/>
                <a:sym typeface="Quattrocento Sans"/>
              </a:rPr>
              <a:t> có </a:t>
            </a:r>
            <a:r>
              <a:rPr lang="en-US" dirty="0" err="1">
                <a:latin typeface="+mj-lt"/>
                <a:sym typeface="Quattrocento Sans"/>
              </a:rPr>
              <a:t>chức</a:t>
            </a:r>
            <a:r>
              <a:rPr lang="en-US" dirty="0">
                <a:latin typeface="+mj-lt"/>
                <a:sym typeface="Quattrocento Sans"/>
              </a:rPr>
              <a:t> </a:t>
            </a:r>
            <a:r>
              <a:rPr lang="en-US" dirty="0" err="1">
                <a:latin typeface="+mj-lt"/>
                <a:sym typeface="Quattrocento Sans"/>
              </a:rPr>
              <a:t>năng</a:t>
            </a:r>
            <a:r>
              <a:rPr lang="en-US" dirty="0">
                <a:latin typeface="+mj-lt"/>
                <a:sym typeface="Quattrocento Sans"/>
              </a:rPr>
              <a:t> </a:t>
            </a:r>
            <a:r>
              <a:rPr lang="en-US" dirty="0" err="1">
                <a:latin typeface="+mj-lt"/>
                <a:sym typeface="Quattrocento Sans"/>
              </a:rPr>
              <a:t>quản</a:t>
            </a:r>
            <a:r>
              <a:rPr lang="en-US" dirty="0">
                <a:latin typeface="+mj-lt"/>
                <a:sym typeface="Quattrocento Sans"/>
              </a:rPr>
              <a:t> </a:t>
            </a:r>
            <a:r>
              <a:rPr lang="en-US" dirty="0" err="1">
                <a:latin typeface="+mj-lt"/>
                <a:sym typeface="Quattrocento Sans"/>
              </a:rPr>
              <a:t>lí</a:t>
            </a:r>
            <a:r>
              <a:rPr lang="en-US" dirty="0">
                <a:latin typeface="+mj-lt"/>
                <a:sym typeface="Quattrocento Sans"/>
              </a:rPr>
              <a:t> </a:t>
            </a:r>
            <a:r>
              <a:rPr lang="en-US" dirty="0" err="1">
                <a:latin typeface="+mj-lt"/>
                <a:sym typeface="Quattrocento Sans"/>
              </a:rPr>
              <a:t>đơn</a:t>
            </a:r>
            <a:r>
              <a:rPr lang="en-US" dirty="0">
                <a:latin typeface="+mj-lt"/>
                <a:sym typeface="Quattrocento Sans"/>
              </a:rPr>
              <a:t> </a:t>
            </a:r>
            <a:r>
              <a:rPr lang="en-US" dirty="0" err="1">
                <a:latin typeface="+mj-lt"/>
                <a:sym typeface="Quattrocento Sans"/>
              </a:rPr>
              <a:t>hàng</a:t>
            </a:r>
            <a:r>
              <a:rPr lang="en-US" dirty="0">
                <a:latin typeface="+mj-lt"/>
                <a:sym typeface="Quattrocento Sans"/>
              </a:rPr>
              <a:t>, </a:t>
            </a:r>
            <a:r>
              <a:rPr lang="en-US" dirty="0" err="1">
                <a:latin typeface="+mj-lt"/>
                <a:sym typeface="Quattrocento Sans"/>
              </a:rPr>
              <a:t>thống</a:t>
            </a:r>
            <a:r>
              <a:rPr lang="en-US" dirty="0">
                <a:latin typeface="+mj-lt"/>
                <a:sym typeface="Quattrocento Sans"/>
              </a:rPr>
              <a:t> </a:t>
            </a:r>
            <a:r>
              <a:rPr lang="en-US" dirty="0" err="1">
                <a:latin typeface="+mj-lt"/>
                <a:sym typeface="Quattrocento Sans"/>
              </a:rPr>
              <a:t>kê</a:t>
            </a:r>
            <a:r>
              <a:rPr lang="en-US" dirty="0">
                <a:latin typeface="+mj-lt"/>
                <a:sym typeface="Quattrocento Sans"/>
              </a:rPr>
              <a:t>, gửi </a:t>
            </a:r>
            <a:r>
              <a:rPr lang="en-US" dirty="0" err="1">
                <a:latin typeface="+mj-lt"/>
                <a:sym typeface="Quattrocento Sans"/>
              </a:rPr>
              <a:t>thông</a:t>
            </a:r>
            <a:r>
              <a:rPr lang="en-US" dirty="0">
                <a:latin typeface="+mj-lt"/>
                <a:sym typeface="Quattrocento Sans"/>
              </a:rPr>
              <a:t> </a:t>
            </a:r>
            <a:r>
              <a:rPr lang="en-US" dirty="0" err="1">
                <a:latin typeface="+mj-lt"/>
                <a:sym typeface="Quattrocento Sans"/>
              </a:rPr>
              <a:t>báo</a:t>
            </a:r>
            <a:endParaRPr dirty="0">
              <a:latin typeface="+mj-lt"/>
            </a:endParaRPr>
          </a:p>
          <a:p>
            <a:pPr marL="285750" marR="0" lvl="0" indent="-203200" algn="l" rtl="0">
              <a:lnSpc>
                <a:spcPct val="150000"/>
              </a:lnSpc>
              <a:spcBef>
                <a:spcPts val="0"/>
              </a:spcBef>
              <a:spcAft>
                <a:spcPts val="0"/>
              </a:spcAft>
              <a:buClr>
                <a:srgbClr val="000000"/>
              </a:buClr>
              <a:buSzPts val="1300"/>
              <a:buFont typeface="Arial"/>
              <a:buNone/>
            </a:pPr>
            <a:endParaRPr b="0" i="0" u="none" strike="noStrike" cap="none" dirty="0">
              <a:solidFill>
                <a:srgbClr val="000000"/>
              </a:solidFill>
              <a:latin typeface="+mj-lt"/>
              <a:ea typeface="Quattrocento Sans"/>
              <a:cs typeface="Quattrocento Sans"/>
              <a:sym typeface="Quattrocento Sans"/>
            </a:endParaRPr>
          </a:p>
        </p:txBody>
      </p:sp>
      <p:pic>
        <p:nvPicPr>
          <p:cNvPr id="2" name="Picture 1" descr="A diagram of a diagram&#10;&#10;Description automatically generated">
            <a:extLst>
              <a:ext uri="{FF2B5EF4-FFF2-40B4-BE49-F238E27FC236}">
                <a16:creationId xmlns:a16="http://schemas.microsoft.com/office/drawing/2014/main" id="{70F3BCD4-983E-5491-80FB-0264ACD1AD15}"/>
              </a:ext>
            </a:extLst>
          </p:cNvPr>
          <p:cNvPicPr>
            <a:picLocks noChangeAspect="1"/>
          </p:cNvPicPr>
          <p:nvPr/>
        </p:nvPicPr>
        <p:blipFill rotWithShape="1">
          <a:blip r:embed="rId3">
            <a:extLst>
              <a:ext uri="{28A0092B-C50C-407E-A947-70E740481C1C}">
                <a14:useLocalDpi xmlns:a14="http://schemas.microsoft.com/office/drawing/2010/main" val="0"/>
              </a:ext>
            </a:extLst>
          </a:blip>
          <a:srcRect l="7198" t="8278" r="6563" b="7929"/>
          <a:stretch/>
        </p:blipFill>
        <p:spPr bwMode="auto">
          <a:xfrm>
            <a:off x="3797919" y="564902"/>
            <a:ext cx="5219700" cy="4236720"/>
          </a:xfrm>
          <a:prstGeom prst="rect">
            <a:avLst/>
          </a:prstGeom>
          <a:ln>
            <a:noFill/>
          </a:ln>
          <a:extLst>
            <a:ext uri="{53640926-AAD7-44D8-BBD7-CCE9431645EC}">
              <a14:shadowObscured xmlns:a14="http://schemas.microsoft.com/office/drawing/2010/main"/>
            </a:ext>
          </a:extLst>
        </p:spPr>
      </p:pic>
      <p:sp>
        <p:nvSpPr>
          <p:cNvPr id="429" name="Google Shape;429;p11"/>
          <p:cNvSpPr txBox="1">
            <a:spLocks noGrp="1"/>
          </p:cNvSpPr>
          <p:nvPr>
            <p:ph type="title"/>
          </p:nvPr>
        </p:nvSpPr>
        <p:spPr>
          <a:xfrm>
            <a:off x="785594" y="253897"/>
            <a:ext cx="3660025" cy="7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sz="2000" dirty="0">
                <a:latin typeface="Arial"/>
                <a:ea typeface="Arial"/>
                <a:cs typeface="Arial"/>
                <a:sym typeface="Arial"/>
              </a:rPr>
              <a:t>BIỂU ĐỒ USE CASE </a:t>
            </a:r>
            <a:br>
              <a:rPr lang="en-US" sz="2000" dirty="0">
                <a:latin typeface="Arial"/>
                <a:ea typeface="Arial"/>
                <a:cs typeface="Arial"/>
                <a:sym typeface="Arial"/>
              </a:rPr>
            </a:br>
            <a:r>
              <a:rPr lang="en-US" sz="2000" dirty="0">
                <a:latin typeface="Arial"/>
                <a:ea typeface="Arial"/>
                <a:cs typeface="Arial"/>
                <a:sym typeface="Arial"/>
              </a:rPr>
              <a:t>TỔNG QUAN HỆ THỐNG</a:t>
            </a:r>
            <a:endParaRPr sz="2000"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2"/>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2"/>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2"/>
          <p:cNvSpPr txBox="1"/>
          <p:nvPr/>
        </p:nvSpPr>
        <p:spPr>
          <a:xfrm>
            <a:off x="311700" y="141996"/>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2800"/>
              <a:buFont typeface="Fjalla One"/>
              <a:buNone/>
            </a:pPr>
            <a:r>
              <a:rPr lang="en-US" sz="2400" b="0" i="0" u="none" strike="noStrike" cap="none" dirty="0" err="1">
                <a:solidFill>
                  <a:schemeClr val="lt2"/>
                </a:solidFill>
                <a:latin typeface="+mj-lt"/>
                <a:ea typeface="Quattrocento Sans"/>
                <a:cs typeface="Quattrocento Sans"/>
                <a:sym typeface="Quattrocento Sans"/>
              </a:rPr>
              <a:t>Biểu</a:t>
            </a:r>
            <a:r>
              <a:rPr lang="en-US" sz="2400" b="0" i="0" u="none" strike="noStrike" cap="none" dirty="0">
                <a:solidFill>
                  <a:schemeClr val="lt2"/>
                </a:solidFill>
                <a:latin typeface="+mj-lt"/>
                <a:ea typeface="Quattrocento Sans"/>
                <a:cs typeface="Quattrocento Sans"/>
                <a:sym typeface="Quattrocento Sans"/>
              </a:rPr>
              <a:t> </a:t>
            </a:r>
            <a:r>
              <a:rPr lang="en-US" sz="2400" b="0" i="0" u="none" strike="noStrike" cap="none" dirty="0" err="1">
                <a:solidFill>
                  <a:schemeClr val="lt2"/>
                </a:solidFill>
                <a:latin typeface="+mj-lt"/>
                <a:ea typeface="Quattrocento Sans"/>
                <a:cs typeface="Quattrocento Sans"/>
                <a:sym typeface="Quattrocento Sans"/>
              </a:rPr>
              <a:t>đô</a:t>
            </a:r>
            <a:r>
              <a:rPr lang="en-US" sz="2400" b="0" i="0" u="none" strike="noStrike" cap="none" dirty="0">
                <a:solidFill>
                  <a:schemeClr val="lt2"/>
                </a:solidFill>
                <a:latin typeface="+mj-lt"/>
                <a:ea typeface="Quattrocento Sans"/>
                <a:cs typeface="Quattrocento Sans"/>
                <a:sym typeface="Quattrocento Sans"/>
              </a:rPr>
              <a:t>̀ ca </a:t>
            </a:r>
            <a:r>
              <a:rPr lang="en-US" sz="2400" b="0" i="0" u="none" strike="noStrike" cap="none" dirty="0" err="1">
                <a:solidFill>
                  <a:schemeClr val="lt2"/>
                </a:solidFill>
                <a:latin typeface="+mj-lt"/>
                <a:ea typeface="Quattrocento Sans"/>
                <a:cs typeface="Quattrocento Sans"/>
                <a:sym typeface="Quattrocento Sans"/>
              </a:rPr>
              <a:t>sư</a:t>
            </a:r>
            <a:r>
              <a:rPr lang="en-US" sz="2400" b="0" i="0" u="none" strike="noStrike" cap="none" dirty="0">
                <a:solidFill>
                  <a:schemeClr val="lt2"/>
                </a:solidFill>
                <a:latin typeface="+mj-lt"/>
                <a:ea typeface="Quattrocento Sans"/>
                <a:cs typeface="Quattrocento Sans"/>
                <a:sym typeface="Quattrocento Sans"/>
              </a:rPr>
              <a:t>̉ </a:t>
            </a:r>
            <a:r>
              <a:rPr lang="en-US" sz="2400" b="0" i="0" u="none" strike="noStrike" cap="none" dirty="0" err="1">
                <a:solidFill>
                  <a:schemeClr val="lt2"/>
                </a:solidFill>
                <a:latin typeface="+mj-lt"/>
                <a:ea typeface="Quattrocento Sans"/>
                <a:cs typeface="Quattrocento Sans"/>
                <a:sym typeface="Quattrocento Sans"/>
              </a:rPr>
              <a:t>dụng</a:t>
            </a:r>
            <a:r>
              <a:rPr lang="en-US" sz="2400" b="0" i="0" u="none" strike="noStrike" cap="none" dirty="0">
                <a:solidFill>
                  <a:schemeClr val="lt2"/>
                </a:solidFill>
                <a:latin typeface="+mj-lt"/>
                <a:ea typeface="Quattrocento Sans"/>
                <a:cs typeface="Quattrocento Sans"/>
                <a:sym typeface="Quattrocento Sans"/>
              </a:rPr>
              <a:t> </a:t>
            </a:r>
            <a:r>
              <a:rPr lang="en-US" sz="2400" b="0" i="0" u="none" strike="noStrike" cap="none" dirty="0" err="1">
                <a:solidFill>
                  <a:schemeClr val="lt2"/>
                </a:solidFill>
                <a:latin typeface="+mj-lt"/>
                <a:ea typeface="Quattrocento Sans"/>
                <a:cs typeface="Quattrocento Sans"/>
                <a:sym typeface="Quattrocento Sans"/>
              </a:rPr>
              <a:t>phân</a:t>
            </a:r>
            <a:r>
              <a:rPr lang="en-US" sz="2400" b="0" i="0" u="none" strike="noStrike" cap="none" dirty="0">
                <a:solidFill>
                  <a:schemeClr val="lt2"/>
                </a:solidFill>
                <a:latin typeface="+mj-lt"/>
                <a:ea typeface="Quattrocento Sans"/>
                <a:cs typeface="Quattrocento Sans"/>
                <a:sym typeface="Quattrocento Sans"/>
              </a:rPr>
              <a:t> </a:t>
            </a:r>
            <a:r>
              <a:rPr lang="en-US" sz="2400" b="0" i="0" u="none" strike="noStrike" cap="none" dirty="0" err="1">
                <a:solidFill>
                  <a:schemeClr val="lt2"/>
                </a:solidFill>
                <a:latin typeface="+mj-lt"/>
                <a:ea typeface="Quattrocento Sans"/>
                <a:cs typeface="Quattrocento Sans"/>
                <a:sym typeface="Quattrocento Sans"/>
              </a:rPr>
              <a:t>ra</a:t>
            </a:r>
            <a:r>
              <a:rPr lang="en-US" sz="2400" b="0" i="0" u="none" strike="noStrike" cap="none" dirty="0">
                <a:solidFill>
                  <a:schemeClr val="lt2"/>
                </a:solidFill>
                <a:latin typeface="+mj-lt"/>
                <a:ea typeface="Quattrocento Sans"/>
                <a:cs typeface="Quattrocento Sans"/>
                <a:sym typeface="Quattrocento Sans"/>
              </a:rPr>
              <a:t>̃ “</a:t>
            </a:r>
            <a:r>
              <a:rPr lang="en-US" sz="2400" b="0" i="0" u="none" strike="noStrike" cap="none" dirty="0" err="1">
                <a:solidFill>
                  <a:schemeClr val="lt2"/>
                </a:solidFill>
                <a:latin typeface="+mj-lt"/>
                <a:ea typeface="Quattrocento Sans"/>
                <a:cs typeface="Quattrocento Sans"/>
                <a:sym typeface="Quattrocento Sans"/>
              </a:rPr>
              <a:t>Quản</a:t>
            </a:r>
            <a:r>
              <a:rPr lang="en-US" sz="2400" b="0" i="0" u="none" strike="noStrike" cap="none" dirty="0">
                <a:solidFill>
                  <a:schemeClr val="lt2"/>
                </a:solidFill>
                <a:latin typeface="+mj-lt"/>
                <a:ea typeface="Quattrocento Sans"/>
                <a:cs typeface="Quattrocento Sans"/>
                <a:sym typeface="Quattrocento Sans"/>
              </a:rPr>
              <a:t> </a:t>
            </a:r>
            <a:r>
              <a:rPr lang="en-US" sz="2400" b="0" i="0" u="none" strike="noStrike" cap="none" dirty="0" err="1">
                <a:solidFill>
                  <a:schemeClr val="lt2"/>
                </a:solidFill>
                <a:latin typeface="+mj-lt"/>
                <a:ea typeface="Quattrocento Sans"/>
                <a:cs typeface="Quattrocento Sans"/>
                <a:sym typeface="Quattrocento Sans"/>
              </a:rPr>
              <a:t>lí</a:t>
            </a:r>
            <a:r>
              <a:rPr lang="en-US" sz="2400" b="0" i="0" u="none" strike="noStrike" cap="none" dirty="0">
                <a:solidFill>
                  <a:schemeClr val="lt2"/>
                </a:solidFill>
                <a:latin typeface="+mj-lt"/>
                <a:ea typeface="Quattrocento Sans"/>
                <a:cs typeface="Quattrocento Sans"/>
                <a:sym typeface="Quattrocento Sans"/>
              </a:rPr>
              <a:t>”</a:t>
            </a:r>
            <a:endParaRPr sz="2400" b="0" i="0" u="none" strike="noStrike" cap="none" dirty="0">
              <a:solidFill>
                <a:schemeClr val="lt2"/>
              </a:solidFill>
              <a:latin typeface="+mj-lt"/>
              <a:ea typeface="Quattrocento Sans"/>
              <a:cs typeface="Quattrocento Sans"/>
              <a:sym typeface="Quattrocento Sans"/>
            </a:endParaRPr>
          </a:p>
        </p:txBody>
      </p:sp>
      <p:pic>
        <p:nvPicPr>
          <p:cNvPr id="2" name="Picture 1" descr="A diagram of a person with text&#10;&#10;Description automatically generated">
            <a:extLst>
              <a:ext uri="{FF2B5EF4-FFF2-40B4-BE49-F238E27FC236}">
                <a16:creationId xmlns:a16="http://schemas.microsoft.com/office/drawing/2014/main" id="{D482C506-3608-E170-CF9D-A79594C2183F}"/>
              </a:ext>
            </a:extLst>
          </p:cNvPr>
          <p:cNvPicPr>
            <a:picLocks noChangeAspect="1"/>
          </p:cNvPicPr>
          <p:nvPr/>
        </p:nvPicPr>
        <p:blipFill rotWithShape="1">
          <a:blip r:embed="rId3">
            <a:extLst>
              <a:ext uri="{28A0092B-C50C-407E-A947-70E740481C1C}">
                <a14:useLocalDpi xmlns:a14="http://schemas.microsoft.com/office/drawing/2010/main" val="0"/>
              </a:ext>
            </a:extLst>
          </a:blip>
          <a:srcRect l="3444" t="10377" r="6049" b="4443"/>
          <a:stretch/>
        </p:blipFill>
        <p:spPr bwMode="auto">
          <a:xfrm>
            <a:off x="1791629" y="688466"/>
            <a:ext cx="5322849" cy="445503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5"/>
          <p:cNvSpPr txBox="1">
            <a:spLocks noGrp="1"/>
          </p:cNvSpPr>
          <p:nvPr>
            <p:ph type="title" idx="4"/>
          </p:nvPr>
        </p:nvSpPr>
        <p:spPr>
          <a:xfrm>
            <a:off x="1682115" y="0"/>
            <a:ext cx="5348129" cy="82061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a:latin typeface="Arial"/>
                <a:ea typeface="Arial"/>
                <a:cs typeface="Arial"/>
                <a:sym typeface="Arial"/>
              </a:rPr>
              <a:t>Đặc tả use case</a:t>
            </a:r>
            <a:br>
              <a:rPr lang="en-US" sz="2400">
                <a:latin typeface="Arial"/>
                <a:ea typeface="Arial"/>
                <a:cs typeface="Arial"/>
                <a:sym typeface="Arial"/>
              </a:rPr>
            </a:br>
            <a:r>
              <a:rPr lang="en-US" sz="2400">
                <a:latin typeface="Arial"/>
                <a:ea typeface="Arial"/>
                <a:cs typeface="Arial"/>
                <a:sym typeface="Arial"/>
              </a:rPr>
              <a:t>“Thanh toán hóa đơn”</a:t>
            </a:r>
            <a:endParaRPr sz="2400">
              <a:latin typeface="Arial"/>
              <a:ea typeface="Arial"/>
              <a:cs typeface="Arial"/>
              <a:sym typeface="Arial"/>
            </a:endParaRPr>
          </a:p>
        </p:txBody>
      </p:sp>
      <p:sp>
        <p:nvSpPr>
          <p:cNvPr id="464" name="Google Shape;464;p15"/>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5"/>
          <p:cNvSpPr/>
          <p:nvPr/>
        </p:nvSpPr>
        <p:spPr>
          <a:xfrm>
            <a:off x="2113756" y="17469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5"/>
          <p:cNvSpPr/>
          <p:nvPr/>
        </p:nvSpPr>
        <p:spPr>
          <a:xfrm>
            <a:off x="6347100" y="17469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7" name="Google Shape;467;p15"/>
          <p:cNvPicPr preferRelativeResize="0"/>
          <p:nvPr/>
        </p:nvPicPr>
        <p:blipFill rotWithShape="1">
          <a:blip r:embed="rId3">
            <a:alphaModFix/>
          </a:blip>
          <a:srcRect/>
          <a:stretch/>
        </p:blipFill>
        <p:spPr>
          <a:xfrm>
            <a:off x="2382202" y="993922"/>
            <a:ext cx="3964898" cy="38852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6"/>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6"/>
          <p:cNvSpPr/>
          <p:nvPr/>
        </p:nvSpPr>
        <p:spPr>
          <a:xfrm>
            <a:off x="2113756" y="17469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6"/>
          <p:cNvSpPr/>
          <p:nvPr/>
        </p:nvSpPr>
        <p:spPr>
          <a:xfrm>
            <a:off x="6347100" y="17469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6"/>
          <p:cNvSpPr txBox="1"/>
          <p:nvPr/>
        </p:nvSpPr>
        <p:spPr>
          <a:xfrm>
            <a:off x="2457673" y="176473"/>
            <a:ext cx="3651527" cy="82061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2800"/>
              <a:buFont typeface="Fjalla One"/>
              <a:buNone/>
            </a:pPr>
            <a:r>
              <a:rPr lang="en-US" sz="2000" b="0" i="0" u="none" strike="noStrike" cap="none" dirty="0" err="1">
                <a:solidFill>
                  <a:schemeClr val="lt2"/>
                </a:solidFill>
                <a:latin typeface="Arial"/>
                <a:ea typeface="Arial"/>
                <a:cs typeface="Arial"/>
                <a:sym typeface="Arial"/>
              </a:rPr>
              <a:t>Đặc</a:t>
            </a:r>
            <a:r>
              <a:rPr lang="en-US" sz="2000" b="0" i="0" u="none" strike="noStrike" cap="none" dirty="0">
                <a:solidFill>
                  <a:schemeClr val="lt2"/>
                </a:solidFill>
                <a:latin typeface="Arial"/>
                <a:ea typeface="Arial"/>
                <a:cs typeface="Arial"/>
                <a:sym typeface="Arial"/>
              </a:rPr>
              <a:t> tả use case</a:t>
            </a:r>
            <a:br>
              <a:rPr lang="en-US" sz="2000" b="0" i="0" u="none" strike="noStrike" cap="none" dirty="0">
                <a:solidFill>
                  <a:schemeClr val="lt2"/>
                </a:solidFill>
                <a:latin typeface="Arial"/>
                <a:ea typeface="Arial"/>
                <a:cs typeface="Arial"/>
                <a:sym typeface="Arial"/>
              </a:rPr>
            </a:br>
            <a:r>
              <a:rPr lang="en-US" sz="2000" b="0" i="0" u="none" strike="noStrike" cap="none" dirty="0">
                <a:solidFill>
                  <a:schemeClr val="lt2"/>
                </a:solidFill>
                <a:latin typeface="Arial"/>
                <a:ea typeface="Arial"/>
                <a:cs typeface="Arial"/>
                <a:sym typeface="Arial"/>
              </a:rPr>
              <a:t>“</a:t>
            </a:r>
            <a:r>
              <a:rPr lang="en-US" sz="2000" b="0" i="0" u="none" strike="noStrike" cap="none" dirty="0" err="1">
                <a:solidFill>
                  <a:schemeClr val="lt2"/>
                </a:solidFill>
                <a:latin typeface="Arial"/>
                <a:ea typeface="Arial"/>
                <a:cs typeface="Arial"/>
                <a:sym typeface="Arial"/>
              </a:rPr>
              <a:t>Cập</a:t>
            </a:r>
            <a:r>
              <a:rPr lang="en-US" sz="2000" b="0" i="0" u="none" strike="noStrike" cap="none" dirty="0">
                <a:solidFill>
                  <a:schemeClr val="lt2"/>
                </a:solidFill>
                <a:latin typeface="Arial"/>
                <a:ea typeface="Arial"/>
                <a:cs typeface="Arial"/>
                <a:sym typeface="Arial"/>
              </a:rPr>
              <a:t> </a:t>
            </a:r>
            <a:r>
              <a:rPr lang="en-US" sz="2000" b="0" i="0" u="none" strike="noStrike" cap="none" dirty="0" err="1">
                <a:solidFill>
                  <a:schemeClr val="lt2"/>
                </a:solidFill>
                <a:latin typeface="Arial"/>
                <a:ea typeface="Arial"/>
                <a:cs typeface="Arial"/>
                <a:sym typeface="Arial"/>
              </a:rPr>
              <a:t>nhật</a:t>
            </a:r>
            <a:r>
              <a:rPr lang="en-US" sz="2000" b="0" i="0" u="none" strike="noStrike" cap="none" dirty="0">
                <a:solidFill>
                  <a:schemeClr val="lt2"/>
                </a:solidFill>
                <a:latin typeface="Arial"/>
                <a:ea typeface="Arial"/>
                <a:cs typeface="Arial"/>
                <a:sym typeface="Arial"/>
              </a:rPr>
              <a:t> </a:t>
            </a:r>
            <a:r>
              <a:rPr lang="en-US" sz="2000" b="0" i="0" u="none" strike="noStrike" cap="none" dirty="0" err="1">
                <a:solidFill>
                  <a:schemeClr val="lt2"/>
                </a:solidFill>
                <a:latin typeface="Arial"/>
                <a:ea typeface="Arial"/>
                <a:cs typeface="Arial"/>
                <a:sym typeface="Arial"/>
              </a:rPr>
              <a:t>thôn</a:t>
            </a:r>
            <a:r>
              <a:rPr lang="en-US" sz="2000" dirty="0" err="1">
                <a:solidFill>
                  <a:schemeClr val="lt2"/>
                </a:solidFill>
              </a:rPr>
              <a:t>g</a:t>
            </a:r>
            <a:r>
              <a:rPr lang="en-US" sz="2000" dirty="0">
                <a:solidFill>
                  <a:schemeClr val="lt2"/>
                </a:solidFill>
              </a:rPr>
              <a:t> tin </a:t>
            </a:r>
            <a:r>
              <a:rPr lang="en-US" sz="2000" dirty="0" err="1">
                <a:solidFill>
                  <a:schemeClr val="lt2"/>
                </a:solidFill>
              </a:rPr>
              <a:t>đơn</a:t>
            </a:r>
            <a:r>
              <a:rPr lang="en-US" sz="2000" dirty="0">
                <a:solidFill>
                  <a:schemeClr val="lt2"/>
                </a:solidFill>
              </a:rPr>
              <a:t> </a:t>
            </a:r>
            <a:r>
              <a:rPr lang="en-US" sz="2000" dirty="0" err="1">
                <a:solidFill>
                  <a:schemeClr val="lt2"/>
                </a:solidFill>
              </a:rPr>
              <a:t>hàng</a:t>
            </a:r>
            <a:r>
              <a:rPr lang="en-US" sz="2000" b="0" i="0" u="none" strike="noStrike" cap="none" dirty="0">
                <a:solidFill>
                  <a:schemeClr val="lt2"/>
                </a:solidFill>
                <a:latin typeface="Arial"/>
                <a:ea typeface="Arial"/>
                <a:cs typeface="Arial"/>
                <a:sym typeface="Arial"/>
              </a:rPr>
              <a:t>”</a:t>
            </a:r>
            <a:endParaRPr sz="1200" dirty="0"/>
          </a:p>
        </p:txBody>
      </p:sp>
      <p:pic>
        <p:nvPicPr>
          <p:cNvPr id="3" name="Picture 2">
            <a:extLst>
              <a:ext uri="{FF2B5EF4-FFF2-40B4-BE49-F238E27FC236}">
                <a16:creationId xmlns:a16="http://schemas.microsoft.com/office/drawing/2014/main" id="{CA7F39A6-E862-8A2B-F3C6-1A3F25B1A470}"/>
              </a:ext>
            </a:extLst>
          </p:cNvPr>
          <p:cNvPicPr>
            <a:picLocks noChangeAspect="1"/>
          </p:cNvPicPr>
          <p:nvPr/>
        </p:nvPicPr>
        <p:blipFill>
          <a:blip r:embed="rId3"/>
          <a:stretch>
            <a:fillRect/>
          </a:stretch>
        </p:blipFill>
        <p:spPr>
          <a:xfrm>
            <a:off x="1982628" y="997091"/>
            <a:ext cx="4602365" cy="40813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7"/>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000" dirty="0" err="1">
                <a:latin typeface="Arial"/>
                <a:ea typeface="Arial"/>
                <a:cs typeface="Arial"/>
                <a:sym typeface="Arial"/>
              </a:rPr>
              <a:t>Đặc</a:t>
            </a:r>
            <a:r>
              <a:rPr lang="en-US" sz="2000" dirty="0">
                <a:latin typeface="Arial"/>
                <a:ea typeface="Arial"/>
                <a:cs typeface="Arial"/>
                <a:sym typeface="Arial"/>
              </a:rPr>
              <a:t> tả use case</a:t>
            </a:r>
            <a:br>
              <a:rPr lang="en-US" sz="2000" dirty="0">
                <a:latin typeface="Arial"/>
                <a:ea typeface="Arial"/>
                <a:cs typeface="Arial"/>
                <a:sym typeface="Arial"/>
              </a:rPr>
            </a:br>
            <a:r>
              <a:rPr lang="en-US" sz="2000" dirty="0">
                <a:latin typeface="Arial"/>
                <a:ea typeface="Arial"/>
                <a:cs typeface="Arial"/>
                <a:sym typeface="Arial"/>
              </a:rPr>
              <a:t>“</a:t>
            </a:r>
            <a:r>
              <a:rPr lang="en-US" sz="2000" dirty="0" err="1">
                <a:latin typeface="Arial"/>
                <a:ea typeface="Arial"/>
                <a:cs typeface="Arial"/>
                <a:sym typeface="Arial"/>
              </a:rPr>
              <a:t>Đặt</a:t>
            </a:r>
            <a:r>
              <a:rPr lang="en-US" sz="2000" dirty="0">
                <a:latin typeface="Arial"/>
                <a:ea typeface="Arial"/>
                <a:cs typeface="Arial"/>
                <a:sym typeface="Arial"/>
              </a:rPr>
              <a:t> </a:t>
            </a:r>
            <a:r>
              <a:rPr lang="en-US" sz="2000" dirty="0" err="1">
                <a:latin typeface="Arial"/>
                <a:ea typeface="Arial"/>
                <a:cs typeface="Arial"/>
                <a:sym typeface="Arial"/>
              </a:rPr>
              <a:t>hàng</a:t>
            </a:r>
            <a:r>
              <a:rPr lang="en-US" sz="2000" dirty="0">
                <a:latin typeface="Arial"/>
                <a:ea typeface="Arial"/>
                <a:cs typeface="Arial"/>
                <a:sym typeface="Arial"/>
              </a:rPr>
              <a:t>”</a:t>
            </a:r>
            <a:endParaRPr sz="2000" dirty="0">
              <a:latin typeface="Arial"/>
              <a:ea typeface="Arial"/>
              <a:cs typeface="Arial"/>
              <a:sym typeface="Arial"/>
            </a:endParaRPr>
          </a:p>
        </p:txBody>
      </p:sp>
      <p:sp>
        <p:nvSpPr>
          <p:cNvPr id="482" name="Google Shape;482;p17"/>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7"/>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A6899DCA-115F-7AFD-B117-A52E636FC8B3}"/>
              </a:ext>
            </a:extLst>
          </p:cNvPr>
          <p:cNvPicPr>
            <a:picLocks noChangeAspect="1"/>
          </p:cNvPicPr>
          <p:nvPr/>
        </p:nvPicPr>
        <p:blipFill>
          <a:blip r:embed="rId3"/>
          <a:stretch>
            <a:fillRect/>
          </a:stretch>
        </p:blipFill>
        <p:spPr>
          <a:xfrm>
            <a:off x="2303347" y="1015298"/>
            <a:ext cx="4537306" cy="40372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8"/>
          <p:cNvSpPr txBox="1">
            <a:spLocks noGrp="1"/>
          </p:cNvSpPr>
          <p:nvPr>
            <p:ph type="title"/>
          </p:nvPr>
        </p:nvSpPr>
        <p:spPr>
          <a:xfrm>
            <a:off x="484459" y="198880"/>
            <a:ext cx="4975338" cy="186555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sz="2800">
                <a:latin typeface="Arial"/>
                <a:ea typeface="Arial"/>
                <a:cs typeface="Arial"/>
                <a:sym typeface="Arial"/>
              </a:rPr>
              <a:t>PHÂN TÍCH THIẾT KẾ</a:t>
            </a:r>
            <a:br>
              <a:rPr lang="en-US" sz="2800">
                <a:latin typeface="Arial"/>
                <a:ea typeface="Arial"/>
                <a:cs typeface="Arial"/>
                <a:sym typeface="Arial"/>
              </a:rPr>
            </a:br>
            <a:r>
              <a:rPr lang="en-US" sz="2800">
                <a:latin typeface="Arial"/>
                <a:ea typeface="Arial"/>
                <a:cs typeface="Arial"/>
                <a:sym typeface="Arial"/>
              </a:rPr>
              <a:t>BÀI TOÁN</a:t>
            </a:r>
            <a:endParaRPr sz="2800">
              <a:latin typeface="Arial"/>
              <a:ea typeface="Arial"/>
              <a:cs typeface="Arial"/>
              <a:sym typeface="Arial"/>
            </a:endParaRPr>
          </a:p>
        </p:txBody>
      </p:sp>
      <p:sp>
        <p:nvSpPr>
          <p:cNvPr id="490" name="Google Shape;490;p18"/>
          <p:cNvSpPr/>
          <p:nvPr/>
        </p:nvSpPr>
        <p:spPr>
          <a:xfrm>
            <a:off x="2732428" y="2072023"/>
            <a:ext cx="479400" cy="53484"/>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1" name="Google Shape;491;p18"/>
          <p:cNvGrpSpPr/>
          <p:nvPr/>
        </p:nvGrpSpPr>
        <p:grpSpPr>
          <a:xfrm>
            <a:off x="3589992" y="952722"/>
            <a:ext cx="4751940" cy="4190769"/>
            <a:chOff x="3589992" y="952722"/>
            <a:chExt cx="4751940" cy="4190769"/>
          </a:xfrm>
        </p:grpSpPr>
        <p:sp>
          <p:nvSpPr>
            <p:cNvPr id="492" name="Google Shape;492;p18"/>
            <p:cNvSpPr/>
            <p:nvPr/>
          </p:nvSpPr>
          <p:spPr>
            <a:xfrm>
              <a:off x="4696381" y="3845966"/>
              <a:ext cx="1699697" cy="122199"/>
            </a:xfrm>
            <a:custGeom>
              <a:avLst/>
              <a:gdLst/>
              <a:ahLst/>
              <a:cxnLst/>
              <a:rect l="l" t="t" r="r" b="b"/>
              <a:pathLst>
                <a:path w="60380" h="4341" extrusionOk="0">
                  <a:moveTo>
                    <a:pt x="0" y="1"/>
                  </a:moveTo>
                  <a:lnTo>
                    <a:pt x="0" y="4341"/>
                  </a:lnTo>
                  <a:lnTo>
                    <a:pt x="60380" y="4341"/>
                  </a:lnTo>
                  <a:lnTo>
                    <a:pt x="603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8"/>
            <p:cNvSpPr/>
            <p:nvPr/>
          </p:nvSpPr>
          <p:spPr>
            <a:xfrm>
              <a:off x="4696381" y="3845966"/>
              <a:ext cx="1699697" cy="122199"/>
            </a:xfrm>
            <a:custGeom>
              <a:avLst/>
              <a:gdLst/>
              <a:ahLst/>
              <a:cxnLst/>
              <a:rect l="l" t="t" r="r" b="b"/>
              <a:pathLst>
                <a:path w="60380" h="4341" extrusionOk="0">
                  <a:moveTo>
                    <a:pt x="0" y="1"/>
                  </a:moveTo>
                  <a:lnTo>
                    <a:pt x="0" y="4341"/>
                  </a:lnTo>
                  <a:lnTo>
                    <a:pt x="60380" y="4341"/>
                  </a:lnTo>
                  <a:lnTo>
                    <a:pt x="60380" y="1"/>
                  </a:ln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4" name="Google Shape;494;p18"/>
            <p:cNvGrpSpPr/>
            <p:nvPr/>
          </p:nvGrpSpPr>
          <p:grpSpPr>
            <a:xfrm>
              <a:off x="3589992" y="952722"/>
              <a:ext cx="4751940" cy="4190769"/>
              <a:chOff x="3869749" y="1084195"/>
              <a:chExt cx="4415891" cy="3894405"/>
            </a:xfrm>
          </p:grpSpPr>
          <p:sp>
            <p:nvSpPr>
              <p:cNvPr id="495" name="Google Shape;495;p18"/>
              <p:cNvSpPr/>
              <p:nvPr/>
            </p:nvSpPr>
            <p:spPr>
              <a:xfrm>
                <a:off x="6198096" y="3592964"/>
                <a:ext cx="1177802" cy="125176"/>
              </a:xfrm>
              <a:custGeom>
                <a:avLst/>
                <a:gdLst/>
                <a:ahLst/>
                <a:cxnLst/>
                <a:rect l="l" t="t" r="r" b="b"/>
                <a:pathLst>
                  <a:path w="45023" h="4785" extrusionOk="0">
                    <a:moveTo>
                      <a:pt x="2368" y="0"/>
                    </a:moveTo>
                    <a:cubicBezTo>
                      <a:pt x="1067" y="0"/>
                      <a:pt x="1" y="1077"/>
                      <a:pt x="1" y="2393"/>
                    </a:cubicBezTo>
                    <a:cubicBezTo>
                      <a:pt x="1" y="3709"/>
                      <a:pt x="1065" y="4785"/>
                      <a:pt x="2368" y="4785"/>
                    </a:cubicBezTo>
                    <a:lnTo>
                      <a:pt x="45022" y="4785"/>
                    </a:lnTo>
                    <a:lnTo>
                      <a:pt x="4502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8"/>
              <p:cNvSpPr/>
              <p:nvPr/>
            </p:nvSpPr>
            <p:spPr>
              <a:xfrm>
                <a:off x="4905535" y="3569787"/>
                <a:ext cx="2509267" cy="171557"/>
              </a:xfrm>
              <a:custGeom>
                <a:avLst/>
                <a:gdLst/>
                <a:ahLst/>
                <a:cxnLst/>
                <a:rect l="l" t="t" r="r" b="b"/>
                <a:pathLst>
                  <a:path w="95920" h="6558" extrusionOk="0">
                    <a:moveTo>
                      <a:pt x="2572" y="0"/>
                    </a:moveTo>
                    <a:cubicBezTo>
                      <a:pt x="1158" y="0"/>
                      <a:pt x="1" y="1157"/>
                      <a:pt x="1" y="2571"/>
                    </a:cubicBezTo>
                    <a:lnTo>
                      <a:pt x="1" y="3986"/>
                    </a:lnTo>
                    <a:cubicBezTo>
                      <a:pt x="1" y="5400"/>
                      <a:pt x="1158" y="6557"/>
                      <a:pt x="2572" y="6557"/>
                    </a:cubicBezTo>
                    <a:lnTo>
                      <a:pt x="95427" y="6557"/>
                    </a:lnTo>
                    <a:cubicBezTo>
                      <a:pt x="95847" y="6557"/>
                      <a:pt x="95918" y="5662"/>
                      <a:pt x="95918" y="5214"/>
                    </a:cubicBezTo>
                    <a:lnTo>
                      <a:pt x="52706" y="5214"/>
                    </a:lnTo>
                    <a:cubicBezTo>
                      <a:pt x="51292" y="5214"/>
                      <a:pt x="50135" y="4693"/>
                      <a:pt x="50135" y="3279"/>
                    </a:cubicBezTo>
                    <a:cubicBezTo>
                      <a:pt x="50135" y="1865"/>
                      <a:pt x="51292" y="1343"/>
                      <a:pt x="52706" y="1343"/>
                    </a:cubicBezTo>
                    <a:lnTo>
                      <a:pt x="95920" y="1343"/>
                    </a:lnTo>
                    <a:cubicBezTo>
                      <a:pt x="95920" y="869"/>
                      <a:pt x="95795" y="0"/>
                      <a:pt x="9542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8"/>
              <p:cNvSpPr/>
              <p:nvPr/>
            </p:nvSpPr>
            <p:spPr>
              <a:xfrm>
                <a:off x="4905430" y="3569709"/>
                <a:ext cx="2509607" cy="171583"/>
              </a:xfrm>
              <a:custGeom>
                <a:avLst/>
                <a:gdLst/>
                <a:ahLst/>
                <a:cxnLst/>
                <a:rect l="l" t="t" r="r" b="b"/>
                <a:pathLst>
                  <a:path w="95933" h="6559" extrusionOk="0">
                    <a:moveTo>
                      <a:pt x="52683" y="5213"/>
                    </a:moveTo>
                    <a:lnTo>
                      <a:pt x="52683" y="5195"/>
                    </a:lnTo>
                    <a:cubicBezTo>
                      <a:pt x="51568" y="5191"/>
                      <a:pt x="50632" y="4846"/>
                      <a:pt x="50288" y="4003"/>
                    </a:cubicBezTo>
                    <a:cubicBezTo>
                      <a:pt x="50196" y="3772"/>
                      <a:pt x="50148" y="3527"/>
                      <a:pt x="50148" y="3279"/>
                    </a:cubicBezTo>
                    <a:cubicBezTo>
                      <a:pt x="50148" y="1865"/>
                      <a:pt x="51305" y="1343"/>
                      <a:pt x="52719" y="1343"/>
                    </a:cubicBezTo>
                    <a:lnTo>
                      <a:pt x="95932" y="1343"/>
                    </a:lnTo>
                    <a:cubicBezTo>
                      <a:pt x="95932" y="869"/>
                      <a:pt x="95808" y="0"/>
                      <a:pt x="95442" y="0"/>
                    </a:cubicBezTo>
                    <a:lnTo>
                      <a:pt x="51910" y="0"/>
                    </a:lnTo>
                    <a:cubicBezTo>
                      <a:pt x="50108" y="0"/>
                      <a:pt x="48632" y="1475"/>
                      <a:pt x="48632" y="3279"/>
                    </a:cubicBezTo>
                    <a:cubicBezTo>
                      <a:pt x="48632" y="3496"/>
                      <a:pt x="48654" y="3713"/>
                      <a:pt x="48697" y="3925"/>
                    </a:cubicBezTo>
                    <a:lnTo>
                      <a:pt x="1" y="3925"/>
                    </a:lnTo>
                    <a:lnTo>
                      <a:pt x="1" y="3969"/>
                    </a:lnTo>
                    <a:cubicBezTo>
                      <a:pt x="1" y="5381"/>
                      <a:pt x="1156" y="6538"/>
                      <a:pt x="2570" y="6538"/>
                    </a:cubicBezTo>
                    <a:lnTo>
                      <a:pt x="51712" y="6538"/>
                    </a:lnTo>
                    <a:cubicBezTo>
                      <a:pt x="51778" y="6542"/>
                      <a:pt x="51842" y="6559"/>
                      <a:pt x="51910" y="6559"/>
                    </a:cubicBezTo>
                    <a:lnTo>
                      <a:pt x="95442" y="6559"/>
                    </a:lnTo>
                    <a:cubicBezTo>
                      <a:pt x="95861" y="6559"/>
                      <a:pt x="95932" y="5664"/>
                      <a:pt x="95932" y="5216"/>
                    </a:cubicBezTo>
                    <a:lnTo>
                      <a:pt x="52719" y="5216"/>
                    </a:lnTo>
                    <a:cubicBezTo>
                      <a:pt x="52707" y="5215"/>
                      <a:pt x="52695" y="5213"/>
                      <a:pt x="52683" y="5213"/>
                    </a:cubicBez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8"/>
              <p:cNvSpPr/>
              <p:nvPr/>
            </p:nvSpPr>
            <p:spPr>
              <a:xfrm>
                <a:off x="6341813" y="3772833"/>
                <a:ext cx="1358332" cy="113561"/>
              </a:xfrm>
              <a:custGeom>
                <a:avLst/>
                <a:gdLst/>
                <a:ahLst/>
                <a:cxnLst/>
                <a:rect l="l" t="t" r="r" b="b"/>
                <a:pathLst>
                  <a:path w="51924" h="4341" extrusionOk="0">
                    <a:moveTo>
                      <a:pt x="1" y="1"/>
                    </a:moveTo>
                    <a:lnTo>
                      <a:pt x="1" y="4341"/>
                    </a:lnTo>
                    <a:lnTo>
                      <a:pt x="51924" y="4341"/>
                    </a:lnTo>
                    <a:lnTo>
                      <a:pt x="5192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8"/>
              <p:cNvSpPr/>
              <p:nvPr/>
            </p:nvSpPr>
            <p:spPr>
              <a:xfrm>
                <a:off x="4870926" y="3739716"/>
                <a:ext cx="2869072" cy="33276"/>
              </a:xfrm>
              <a:custGeom>
                <a:avLst/>
                <a:gdLst/>
                <a:ahLst/>
                <a:cxnLst/>
                <a:rect l="l" t="t" r="r" b="b"/>
                <a:pathLst>
                  <a:path w="109674" h="1272" extrusionOk="0">
                    <a:moveTo>
                      <a:pt x="637" y="0"/>
                    </a:moveTo>
                    <a:cubicBezTo>
                      <a:pt x="285" y="0"/>
                      <a:pt x="1" y="284"/>
                      <a:pt x="1" y="636"/>
                    </a:cubicBezTo>
                    <a:cubicBezTo>
                      <a:pt x="1" y="987"/>
                      <a:pt x="285" y="1271"/>
                      <a:pt x="637" y="1271"/>
                    </a:cubicBezTo>
                    <a:lnTo>
                      <a:pt x="109037" y="1271"/>
                    </a:lnTo>
                    <a:cubicBezTo>
                      <a:pt x="109388" y="1271"/>
                      <a:pt x="109674" y="987"/>
                      <a:pt x="109674" y="636"/>
                    </a:cubicBezTo>
                    <a:cubicBezTo>
                      <a:pt x="109674" y="284"/>
                      <a:pt x="109390" y="0"/>
                      <a:pt x="1090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8"/>
              <p:cNvSpPr/>
              <p:nvPr/>
            </p:nvSpPr>
            <p:spPr>
              <a:xfrm>
                <a:off x="4870926" y="3885238"/>
                <a:ext cx="2869072" cy="33328"/>
              </a:xfrm>
              <a:custGeom>
                <a:avLst/>
                <a:gdLst/>
                <a:ahLst/>
                <a:cxnLst/>
                <a:rect l="l" t="t" r="r" b="b"/>
                <a:pathLst>
                  <a:path w="109674" h="1274" extrusionOk="0">
                    <a:moveTo>
                      <a:pt x="637" y="1"/>
                    </a:moveTo>
                    <a:cubicBezTo>
                      <a:pt x="285" y="1"/>
                      <a:pt x="1" y="285"/>
                      <a:pt x="1" y="637"/>
                    </a:cubicBezTo>
                    <a:cubicBezTo>
                      <a:pt x="1" y="988"/>
                      <a:pt x="285" y="1273"/>
                      <a:pt x="637" y="1273"/>
                    </a:cubicBezTo>
                    <a:lnTo>
                      <a:pt x="109037" y="1273"/>
                    </a:lnTo>
                    <a:cubicBezTo>
                      <a:pt x="109388" y="1273"/>
                      <a:pt x="109674" y="988"/>
                      <a:pt x="109674" y="637"/>
                    </a:cubicBezTo>
                    <a:cubicBezTo>
                      <a:pt x="109674" y="286"/>
                      <a:pt x="109388" y="1"/>
                      <a:pt x="1090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8"/>
              <p:cNvSpPr/>
              <p:nvPr/>
            </p:nvSpPr>
            <p:spPr>
              <a:xfrm>
                <a:off x="5095343" y="3689229"/>
                <a:ext cx="246296" cy="278395"/>
              </a:xfrm>
              <a:custGeom>
                <a:avLst/>
                <a:gdLst/>
                <a:ahLst/>
                <a:cxnLst/>
                <a:rect l="l" t="t" r="r" b="b"/>
                <a:pathLst>
                  <a:path w="9415" h="10642" extrusionOk="0">
                    <a:moveTo>
                      <a:pt x="5320" y="0"/>
                    </a:moveTo>
                    <a:cubicBezTo>
                      <a:pt x="2387" y="0"/>
                      <a:pt x="0" y="2387"/>
                      <a:pt x="0" y="5321"/>
                    </a:cubicBezTo>
                    <a:cubicBezTo>
                      <a:pt x="0" y="8255"/>
                      <a:pt x="2387" y="10641"/>
                      <a:pt x="5320" y="10641"/>
                    </a:cubicBezTo>
                    <a:cubicBezTo>
                      <a:pt x="6939" y="10641"/>
                      <a:pt x="8389" y="9913"/>
                      <a:pt x="9366" y="8768"/>
                    </a:cubicBezTo>
                    <a:lnTo>
                      <a:pt x="7375" y="8768"/>
                    </a:lnTo>
                    <a:cubicBezTo>
                      <a:pt x="6755" y="9141"/>
                      <a:pt x="6044" y="9337"/>
                      <a:pt x="5322" y="9339"/>
                    </a:cubicBezTo>
                    <a:cubicBezTo>
                      <a:pt x="3106" y="9339"/>
                      <a:pt x="1304" y="7535"/>
                      <a:pt x="1304" y="5321"/>
                    </a:cubicBezTo>
                    <a:cubicBezTo>
                      <a:pt x="1304" y="3106"/>
                      <a:pt x="3106" y="1304"/>
                      <a:pt x="5322" y="1304"/>
                    </a:cubicBezTo>
                    <a:cubicBezTo>
                      <a:pt x="6080" y="1304"/>
                      <a:pt x="6823" y="1521"/>
                      <a:pt x="7464" y="1929"/>
                    </a:cubicBezTo>
                    <a:lnTo>
                      <a:pt x="9415" y="1929"/>
                    </a:lnTo>
                    <a:cubicBezTo>
                      <a:pt x="8438" y="753"/>
                      <a:pt x="6966" y="0"/>
                      <a:pt x="5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8"/>
              <p:cNvSpPr/>
              <p:nvPr/>
            </p:nvSpPr>
            <p:spPr>
              <a:xfrm>
                <a:off x="5265768" y="3689229"/>
                <a:ext cx="246296" cy="278395"/>
              </a:xfrm>
              <a:custGeom>
                <a:avLst/>
                <a:gdLst/>
                <a:ahLst/>
                <a:cxnLst/>
                <a:rect l="l" t="t" r="r" b="b"/>
                <a:pathLst>
                  <a:path w="9415" h="10642" extrusionOk="0">
                    <a:moveTo>
                      <a:pt x="5320" y="0"/>
                    </a:moveTo>
                    <a:cubicBezTo>
                      <a:pt x="2387" y="0"/>
                      <a:pt x="1" y="2387"/>
                      <a:pt x="1" y="5321"/>
                    </a:cubicBezTo>
                    <a:cubicBezTo>
                      <a:pt x="1" y="8255"/>
                      <a:pt x="2387" y="10641"/>
                      <a:pt x="5320" y="10641"/>
                    </a:cubicBezTo>
                    <a:cubicBezTo>
                      <a:pt x="6939" y="10641"/>
                      <a:pt x="8389" y="9913"/>
                      <a:pt x="9366" y="8768"/>
                    </a:cubicBezTo>
                    <a:lnTo>
                      <a:pt x="7375" y="8768"/>
                    </a:lnTo>
                    <a:cubicBezTo>
                      <a:pt x="6755" y="9141"/>
                      <a:pt x="6044" y="9337"/>
                      <a:pt x="5322" y="9339"/>
                    </a:cubicBezTo>
                    <a:cubicBezTo>
                      <a:pt x="3106" y="9339"/>
                      <a:pt x="1303" y="7535"/>
                      <a:pt x="1303" y="5321"/>
                    </a:cubicBezTo>
                    <a:cubicBezTo>
                      <a:pt x="1303" y="3106"/>
                      <a:pt x="3106" y="1304"/>
                      <a:pt x="5322" y="1304"/>
                    </a:cubicBezTo>
                    <a:cubicBezTo>
                      <a:pt x="6080" y="1304"/>
                      <a:pt x="6823" y="1521"/>
                      <a:pt x="7464" y="1929"/>
                    </a:cubicBezTo>
                    <a:lnTo>
                      <a:pt x="9415" y="1929"/>
                    </a:lnTo>
                    <a:cubicBezTo>
                      <a:pt x="8438" y="753"/>
                      <a:pt x="6966" y="0"/>
                      <a:pt x="5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8"/>
              <p:cNvSpPr/>
              <p:nvPr/>
            </p:nvSpPr>
            <p:spPr>
              <a:xfrm>
                <a:off x="5437240" y="3689229"/>
                <a:ext cx="246323" cy="278395"/>
              </a:xfrm>
              <a:custGeom>
                <a:avLst/>
                <a:gdLst/>
                <a:ahLst/>
                <a:cxnLst/>
                <a:rect l="l" t="t" r="r" b="b"/>
                <a:pathLst>
                  <a:path w="9416" h="10642" extrusionOk="0">
                    <a:moveTo>
                      <a:pt x="5321" y="0"/>
                    </a:moveTo>
                    <a:cubicBezTo>
                      <a:pt x="2387" y="0"/>
                      <a:pt x="1" y="2387"/>
                      <a:pt x="1" y="5321"/>
                    </a:cubicBezTo>
                    <a:cubicBezTo>
                      <a:pt x="1" y="8255"/>
                      <a:pt x="2387" y="10641"/>
                      <a:pt x="5321" y="10641"/>
                    </a:cubicBezTo>
                    <a:cubicBezTo>
                      <a:pt x="6940" y="10641"/>
                      <a:pt x="8389" y="9913"/>
                      <a:pt x="9366" y="8768"/>
                    </a:cubicBezTo>
                    <a:lnTo>
                      <a:pt x="7375" y="8768"/>
                    </a:lnTo>
                    <a:cubicBezTo>
                      <a:pt x="6755" y="9141"/>
                      <a:pt x="6045" y="9337"/>
                      <a:pt x="5322" y="9339"/>
                    </a:cubicBezTo>
                    <a:cubicBezTo>
                      <a:pt x="3107" y="9339"/>
                      <a:pt x="1305" y="7535"/>
                      <a:pt x="1305" y="5321"/>
                    </a:cubicBezTo>
                    <a:cubicBezTo>
                      <a:pt x="1305" y="3106"/>
                      <a:pt x="3107" y="1304"/>
                      <a:pt x="5322" y="1304"/>
                    </a:cubicBezTo>
                    <a:cubicBezTo>
                      <a:pt x="6080" y="1304"/>
                      <a:pt x="6824" y="1521"/>
                      <a:pt x="7465" y="1929"/>
                    </a:cubicBezTo>
                    <a:lnTo>
                      <a:pt x="9415" y="1929"/>
                    </a:lnTo>
                    <a:cubicBezTo>
                      <a:pt x="8438" y="753"/>
                      <a:pt x="6966" y="0"/>
                      <a:pt x="53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8"/>
              <p:cNvSpPr/>
              <p:nvPr/>
            </p:nvSpPr>
            <p:spPr>
              <a:xfrm>
                <a:off x="5607664" y="3689229"/>
                <a:ext cx="246323" cy="278395"/>
              </a:xfrm>
              <a:custGeom>
                <a:avLst/>
                <a:gdLst/>
                <a:ahLst/>
                <a:cxnLst/>
                <a:rect l="l" t="t" r="r" b="b"/>
                <a:pathLst>
                  <a:path w="9416" h="10642" extrusionOk="0">
                    <a:moveTo>
                      <a:pt x="5321" y="0"/>
                    </a:moveTo>
                    <a:cubicBezTo>
                      <a:pt x="2387" y="0"/>
                      <a:pt x="1" y="2387"/>
                      <a:pt x="1" y="5321"/>
                    </a:cubicBezTo>
                    <a:cubicBezTo>
                      <a:pt x="1" y="8255"/>
                      <a:pt x="2387" y="10641"/>
                      <a:pt x="5321" y="10641"/>
                    </a:cubicBezTo>
                    <a:cubicBezTo>
                      <a:pt x="6940" y="10641"/>
                      <a:pt x="8389" y="9913"/>
                      <a:pt x="9366" y="8768"/>
                    </a:cubicBezTo>
                    <a:lnTo>
                      <a:pt x="7374" y="8768"/>
                    </a:lnTo>
                    <a:cubicBezTo>
                      <a:pt x="6754" y="9141"/>
                      <a:pt x="6045" y="9339"/>
                      <a:pt x="5321" y="9339"/>
                    </a:cubicBezTo>
                    <a:cubicBezTo>
                      <a:pt x="3107" y="9339"/>
                      <a:pt x="1303" y="7535"/>
                      <a:pt x="1303" y="5321"/>
                    </a:cubicBezTo>
                    <a:cubicBezTo>
                      <a:pt x="1303" y="3106"/>
                      <a:pt x="3107" y="1304"/>
                      <a:pt x="5321" y="1304"/>
                    </a:cubicBezTo>
                    <a:cubicBezTo>
                      <a:pt x="6080" y="1304"/>
                      <a:pt x="6824" y="1521"/>
                      <a:pt x="7463" y="1929"/>
                    </a:cubicBezTo>
                    <a:lnTo>
                      <a:pt x="9415" y="1929"/>
                    </a:lnTo>
                    <a:cubicBezTo>
                      <a:pt x="8438" y="753"/>
                      <a:pt x="6967" y="0"/>
                      <a:pt x="53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8"/>
              <p:cNvSpPr/>
              <p:nvPr/>
            </p:nvSpPr>
            <p:spPr>
              <a:xfrm>
                <a:off x="5779162" y="3689229"/>
                <a:ext cx="246296" cy="278395"/>
              </a:xfrm>
              <a:custGeom>
                <a:avLst/>
                <a:gdLst/>
                <a:ahLst/>
                <a:cxnLst/>
                <a:rect l="l" t="t" r="r" b="b"/>
                <a:pathLst>
                  <a:path w="9415" h="10642" extrusionOk="0">
                    <a:moveTo>
                      <a:pt x="5320" y="0"/>
                    </a:moveTo>
                    <a:cubicBezTo>
                      <a:pt x="2386" y="0"/>
                      <a:pt x="0" y="2387"/>
                      <a:pt x="0" y="5321"/>
                    </a:cubicBezTo>
                    <a:cubicBezTo>
                      <a:pt x="0" y="8255"/>
                      <a:pt x="2386" y="10641"/>
                      <a:pt x="5320" y="10641"/>
                    </a:cubicBezTo>
                    <a:cubicBezTo>
                      <a:pt x="6939" y="10641"/>
                      <a:pt x="8389" y="9913"/>
                      <a:pt x="9365" y="8768"/>
                    </a:cubicBezTo>
                    <a:lnTo>
                      <a:pt x="7375" y="8768"/>
                    </a:lnTo>
                    <a:cubicBezTo>
                      <a:pt x="6755" y="9141"/>
                      <a:pt x="6044" y="9337"/>
                      <a:pt x="5321" y="9339"/>
                    </a:cubicBezTo>
                    <a:cubicBezTo>
                      <a:pt x="3106" y="9339"/>
                      <a:pt x="1303" y="7535"/>
                      <a:pt x="1303" y="5321"/>
                    </a:cubicBezTo>
                    <a:cubicBezTo>
                      <a:pt x="1303" y="3106"/>
                      <a:pt x="3106" y="1304"/>
                      <a:pt x="5321" y="1304"/>
                    </a:cubicBezTo>
                    <a:cubicBezTo>
                      <a:pt x="6080" y="1304"/>
                      <a:pt x="6823" y="1521"/>
                      <a:pt x="7462" y="1929"/>
                    </a:cubicBezTo>
                    <a:lnTo>
                      <a:pt x="9415" y="1929"/>
                    </a:lnTo>
                    <a:cubicBezTo>
                      <a:pt x="8438" y="753"/>
                      <a:pt x="6966" y="0"/>
                      <a:pt x="5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8"/>
              <p:cNvSpPr/>
              <p:nvPr/>
            </p:nvSpPr>
            <p:spPr>
              <a:xfrm>
                <a:off x="5949535" y="3689229"/>
                <a:ext cx="246349" cy="278395"/>
              </a:xfrm>
              <a:custGeom>
                <a:avLst/>
                <a:gdLst/>
                <a:ahLst/>
                <a:cxnLst/>
                <a:rect l="l" t="t" r="r" b="b"/>
                <a:pathLst>
                  <a:path w="9417" h="10642" extrusionOk="0">
                    <a:moveTo>
                      <a:pt x="5322" y="0"/>
                    </a:moveTo>
                    <a:cubicBezTo>
                      <a:pt x="2389" y="0"/>
                      <a:pt x="1" y="2387"/>
                      <a:pt x="1" y="5321"/>
                    </a:cubicBezTo>
                    <a:cubicBezTo>
                      <a:pt x="1" y="8255"/>
                      <a:pt x="2389" y="10641"/>
                      <a:pt x="5322" y="10641"/>
                    </a:cubicBezTo>
                    <a:cubicBezTo>
                      <a:pt x="6941" y="10641"/>
                      <a:pt x="8391" y="9913"/>
                      <a:pt x="9366" y="8768"/>
                    </a:cubicBezTo>
                    <a:lnTo>
                      <a:pt x="7375" y="8768"/>
                    </a:lnTo>
                    <a:cubicBezTo>
                      <a:pt x="6755" y="9141"/>
                      <a:pt x="6046" y="9339"/>
                      <a:pt x="5322" y="9339"/>
                    </a:cubicBezTo>
                    <a:cubicBezTo>
                      <a:pt x="3107" y="9339"/>
                      <a:pt x="1305" y="7535"/>
                      <a:pt x="1305" y="5321"/>
                    </a:cubicBezTo>
                    <a:cubicBezTo>
                      <a:pt x="1305" y="3106"/>
                      <a:pt x="3108" y="1304"/>
                      <a:pt x="5322" y="1304"/>
                    </a:cubicBezTo>
                    <a:cubicBezTo>
                      <a:pt x="6082" y="1304"/>
                      <a:pt x="6825" y="1521"/>
                      <a:pt x="7464" y="1929"/>
                    </a:cubicBezTo>
                    <a:lnTo>
                      <a:pt x="9417" y="1929"/>
                    </a:lnTo>
                    <a:cubicBezTo>
                      <a:pt x="8440" y="753"/>
                      <a:pt x="6966" y="0"/>
                      <a:pt x="53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8"/>
              <p:cNvSpPr/>
              <p:nvPr/>
            </p:nvSpPr>
            <p:spPr>
              <a:xfrm>
                <a:off x="6321827" y="3739716"/>
                <a:ext cx="1418578" cy="33354"/>
              </a:xfrm>
              <a:custGeom>
                <a:avLst/>
                <a:gdLst/>
                <a:ahLst/>
                <a:cxnLst/>
                <a:rect l="l" t="t" r="r" b="b"/>
                <a:pathLst>
                  <a:path w="54227" h="1275" extrusionOk="0">
                    <a:moveTo>
                      <a:pt x="0" y="0"/>
                    </a:moveTo>
                    <a:lnTo>
                      <a:pt x="0" y="1274"/>
                    </a:lnTo>
                    <a:lnTo>
                      <a:pt x="54226" y="1274"/>
                    </a:lnTo>
                    <a:lnTo>
                      <a:pt x="5422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8"/>
              <p:cNvSpPr/>
              <p:nvPr/>
            </p:nvSpPr>
            <p:spPr>
              <a:xfrm>
                <a:off x="6321827" y="3885133"/>
                <a:ext cx="1418578" cy="33354"/>
              </a:xfrm>
              <a:custGeom>
                <a:avLst/>
                <a:gdLst/>
                <a:ahLst/>
                <a:cxnLst/>
                <a:rect l="l" t="t" r="r" b="b"/>
                <a:pathLst>
                  <a:path w="54227" h="1275" extrusionOk="0">
                    <a:moveTo>
                      <a:pt x="0" y="0"/>
                    </a:moveTo>
                    <a:lnTo>
                      <a:pt x="0" y="1274"/>
                    </a:lnTo>
                    <a:lnTo>
                      <a:pt x="54226" y="1274"/>
                    </a:lnTo>
                    <a:lnTo>
                      <a:pt x="5422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8"/>
              <p:cNvSpPr/>
              <p:nvPr/>
            </p:nvSpPr>
            <p:spPr>
              <a:xfrm>
                <a:off x="5720461" y="4429395"/>
                <a:ext cx="2394843" cy="497406"/>
              </a:xfrm>
              <a:custGeom>
                <a:avLst/>
                <a:gdLst/>
                <a:ahLst/>
                <a:cxnLst/>
                <a:rect l="l" t="t" r="r" b="b"/>
                <a:pathLst>
                  <a:path w="91546" h="19014" extrusionOk="0">
                    <a:moveTo>
                      <a:pt x="6337" y="0"/>
                    </a:moveTo>
                    <a:cubicBezTo>
                      <a:pt x="2852" y="0"/>
                      <a:pt x="1" y="2853"/>
                      <a:pt x="1" y="6338"/>
                    </a:cubicBezTo>
                    <a:lnTo>
                      <a:pt x="1" y="12675"/>
                    </a:lnTo>
                    <a:cubicBezTo>
                      <a:pt x="1" y="16162"/>
                      <a:pt x="2852" y="19013"/>
                      <a:pt x="6337" y="19013"/>
                    </a:cubicBezTo>
                    <a:lnTo>
                      <a:pt x="91545" y="19013"/>
                    </a:lnTo>
                    <a:cubicBezTo>
                      <a:pt x="88059" y="19013"/>
                      <a:pt x="85207" y="16162"/>
                      <a:pt x="85207" y="12675"/>
                    </a:cubicBezTo>
                    <a:lnTo>
                      <a:pt x="85207" y="6338"/>
                    </a:lnTo>
                    <a:cubicBezTo>
                      <a:pt x="85207" y="2852"/>
                      <a:pt x="88059" y="0"/>
                      <a:pt x="9154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8"/>
              <p:cNvSpPr/>
              <p:nvPr/>
            </p:nvSpPr>
            <p:spPr>
              <a:xfrm>
                <a:off x="3869749" y="4375534"/>
                <a:ext cx="4217149" cy="603066"/>
              </a:xfrm>
              <a:custGeom>
                <a:avLst/>
                <a:gdLst/>
                <a:ahLst/>
                <a:cxnLst/>
                <a:rect l="l" t="t" r="r" b="b"/>
                <a:pathLst>
                  <a:path w="161206" h="23053" extrusionOk="0">
                    <a:moveTo>
                      <a:pt x="6312" y="0"/>
                    </a:moveTo>
                    <a:cubicBezTo>
                      <a:pt x="5749" y="7"/>
                      <a:pt x="5295" y="467"/>
                      <a:pt x="5295" y="1030"/>
                    </a:cubicBezTo>
                    <a:cubicBezTo>
                      <a:pt x="5295" y="1594"/>
                      <a:pt x="5749" y="2052"/>
                      <a:pt x="6312" y="2059"/>
                    </a:cubicBezTo>
                    <a:lnTo>
                      <a:pt x="6339" y="2059"/>
                    </a:lnTo>
                    <a:cubicBezTo>
                      <a:pt x="2853" y="2059"/>
                      <a:pt x="1" y="4912"/>
                      <a:pt x="1" y="8397"/>
                    </a:cubicBezTo>
                    <a:lnTo>
                      <a:pt x="1" y="14734"/>
                    </a:lnTo>
                    <a:cubicBezTo>
                      <a:pt x="1" y="18099"/>
                      <a:pt x="2659" y="20864"/>
                      <a:pt x="5978" y="21053"/>
                    </a:cubicBezTo>
                    <a:cubicBezTo>
                      <a:pt x="5502" y="21216"/>
                      <a:pt x="5214" y="21700"/>
                      <a:pt x="5297" y="22195"/>
                    </a:cubicBezTo>
                    <a:cubicBezTo>
                      <a:pt x="5380" y="22690"/>
                      <a:pt x="5808" y="23053"/>
                      <a:pt x="6309" y="23053"/>
                    </a:cubicBezTo>
                    <a:cubicBezTo>
                      <a:pt x="6310" y="23053"/>
                      <a:pt x="6311" y="23053"/>
                      <a:pt x="6312" y="23053"/>
                    </a:cubicBezTo>
                    <a:lnTo>
                      <a:pt x="160177" y="23053"/>
                    </a:lnTo>
                    <a:cubicBezTo>
                      <a:pt x="160745" y="23053"/>
                      <a:pt x="161206" y="22592"/>
                      <a:pt x="161206" y="22022"/>
                    </a:cubicBezTo>
                    <a:cubicBezTo>
                      <a:pt x="161206" y="21454"/>
                      <a:pt x="160745" y="20992"/>
                      <a:pt x="160177" y="20992"/>
                    </a:cubicBezTo>
                    <a:lnTo>
                      <a:pt x="160177" y="20993"/>
                    </a:lnTo>
                    <a:lnTo>
                      <a:pt x="98205" y="20993"/>
                    </a:lnTo>
                    <a:cubicBezTo>
                      <a:pt x="95166" y="20531"/>
                      <a:pt x="92815" y="17898"/>
                      <a:pt x="92815" y="14734"/>
                    </a:cubicBezTo>
                    <a:lnTo>
                      <a:pt x="92815" y="8397"/>
                    </a:lnTo>
                    <a:cubicBezTo>
                      <a:pt x="92815" y="4911"/>
                      <a:pt x="95667" y="2059"/>
                      <a:pt x="99152" y="2059"/>
                    </a:cubicBezTo>
                    <a:lnTo>
                      <a:pt x="160175" y="2059"/>
                    </a:lnTo>
                    <a:cubicBezTo>
                      <a:pt x="160739" y="2052"/>
                      <a:pt x="161192" y="1594"/>
                      <a:pt x="161192" y="1030"/>
                    </a:cubicBezTo>
                    <a:cubicBezTo>
                      <a:pt x="161192" y="467"/>
                      <a:pt x="160739" y="7"/>
                      <a:pt x="1601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8"/>
              <p:cNvSpPr/>
              <p:nvPr/>
            </p:nvSpPr>
            <p:spPr>
              <a:xfrm>
                <a:off x="6903705" y="4547005"/>
                <a:ext cx="211085" cy="214512"/>
              </a:xfrm>
              <a:custGeom>
                <a:avLst/>
                <a:gdLst/>
                <a:ahLst/>
                <a:cxnLst/>
                <a:rect l="l" t="t" r="r" b="b"/>
                <a:pathLst>
                  <a:path w="8069" h="8200" extrusionOk="0">
                    <a:moveTo>
                      <a:pt x="0" y="0"/>
                    </a:moveTo>
                    <a:cubicBezTo>
                      <a:pt x="0" y="681"/>
                      <a:pt x="2334" y="525"/>
                      <a:pt x="2334" y="5916"/>
                    </a:cubicBezTo>
                    <a:lnTo>
                      <a:pt x="2334" y="8200"/>
                    </a:lnTo>
                    <a:lnTo>
                      <a:pt x="5008" y="5293"/>
                    </a:lnTo>
                    <a:lnTo>
                      <a:pt x="7764" y="8200"/>
                    </a:lnTo>
                    <a:lnTo>
                      <a:pt x="7764" y="5604"/>
                    </a:lnTo>
                    <a:cubicBezTo>
                      <a:pt x="7764" y="5604"/>
                      <a:pt x="8069" y="0"/>
                      <a:pt x="553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8"/>
              <p:cNvSpPr/>
              <p:nvPr/>
            </p:nvSpPr>
            <p:spPr>
              <a:xfrm>
                <a:off x="6224673" y="4376528"/>
                <a:ext cx="1886633" cy="602072"/>
              </a:xfrm>
              <a:custGeom>
                <a:avLst/>
                <a:gdLst/>
                <a:ahLst/>
                <a:cxnLst/>
                <a:rect l="l" t="t" r="r" b="b"/>
                <a:pathLst>
                  <a:path w="72119" h="23015" extrusionOk="0">
                    <a:moveTo>
                      <a:pt x="6878" y="1"/>
                    </a:moveTo>
                    <a:cubicBezTo>
                      <a:pt x="3671" y="1"/>
                      <a:pt x="3" y="1651"/>
                      <a:pt x="3" y="8340"/>
                    </a:cubicBezTo>
                    <a:lnTo>
                      <a:pt x="3" y="14677"/>
                    </a:lnTo>
                    <a:cubicBezTo>
                      <a:pt x="0" y="20057"/>
                      <a:pt x="3671" y="23015"/>
                      <a:pt x="6878" y="23015"/>
                    </a:cubicBezTo>
                    <a:lnTo>
                      <a:pt x="71076" y="23015"/>
                    </a:lnTo>
                    <a:cubicBezTo>
                      <a:pt x="71650" y="23015"/>
                      <a:pt x="72118" y="22552"/>
                      <a:pt x="72118" y="21986"/>
                    </a:cubicBezTo>
                    <a:cubicBezTo>
                      <a:pt x="72118" y="21419"/>
                      <a:pt x="71650" y="20955"/>
                      <a:pt x="71076" y="20955"/>
                    </a:cubicBezTo>
                    <a:lnTo>
                      <a:pt x="8340" y="20955"/>
                    </a:lnTo>
                    <a:cubicBezTo>
                      <a:pt x="5237" y="20550"/>
                      <a:pt x="2819" y="17885"/>
                      <a:pt x="2819" y="14677"/>
                    </a:cubicBezTo>
                    <a:lnTo>
                      <a:pt x="2819" y="8340"/>
                    </a:lnTo>
                    <a:cubicBezTo>
                      <a:pt x="2819" y="5130"/>
                      <a:pt x="5240" y="2463"/>
                      <a:pt x="8344" y="2060"/>
                    </a:cubicBezTo>
                    <a:lnTo>
                      <a:pt x="71076" y="2060"/>
                    </a:lnTo>
                    <a:cubicBezTo>
                      <a:pt x="71650" y="2060"/>
                      <a:pt x="72118" y="1596"/>
                      <a:pt x="72118" y="1031"/>
                    </a:cubicBezTo>
                    <a:cubicBezTo>
                      <a:pt x="72118" y="465"/>
                      <a:pt x="71650" y="1"/>
                      <a:pt x="7107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8"/>
              <p:cNvSpPr/>
              <p:nvPr/>
            </p:nvSpPr>
            <p:spPr>
              <a:xfrm>
                <a:off x="3869749" y="4760096"/>
                <a:ext cx="2551542" cy="218148"/>
              </a:xfrm>
              <a:custGeom>
                <a:avLst/>
                <a:gdLst/>
                <a:ahLst/>
                <a:cxnLst/>
                <a:rect l="l" t="t" r="r" b="b"/>
                <a:pathLst>
                  <a:path w="97536" h="8339" extrusionOk="0">
                    <a:moveTo>
                      <a:pt x="90661" y="0"/>
                    </a:moveTo>
                    <a:lnTo>
                      <a:pt x="1" y="21"/>
                    </a:lnTo>
                    <a:cubicBezTo>
                      <a:pt x="1" y="3384"/>
                      <a:pt x="2659" y="6150"/>
                      <a:pt x="5978" y="6340"/>
                    </a:cubicBezTo>
                    <a:cubicBezTo>
                      <a:pt x="5575" y="6480"/>
                      <a:pt x="5283" y="6860"/>
                      <a:pt x="5283" y="7308"/>
                    </a:cubicBezTo>
                    <a:cubicBezTo>
                      <a:pt x="5285" y="7876"/>
                      <a:pt x="5744" y="8337"/>
                      <a:pt x="6312" y="8338"/>
                    </a:cubicBezTo>
                    <a:lnTo>
                      <a:pt x="97536" y="8338"/>
                    </a:lnTo>
                    <a:cubicBezTo>
                      <a:pt x="94329" y="8338"/>
                      <a:pt x="90658" y="5381"/>
                      <a:pt x="9066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8"/>
              <p:cNvSpPr/>
              <p:nvPr/>
            </p:nvSpPr>
            <p:spPr>
              <a:xfrm>
                <a:off x="5552522" y="3963793"/>
                <a:ext cx="2394843" cy="364775"/>
              </a:xfrm>
              <a:custGeom>
                <a:avLst/>
                <a:gdLst/>
                <a:ahLst/>
                <a:cxnLst/>
                <a:rect l="l" t="t" r="r" b="b"/>
                <a:pathLst>
                  <a:path w="91546" h="13944" extrusionOk="0">
                    <a:moveTo>
                      <a:pt x="6339" y="1"/>
                    </a:moveTo>
                    <a:cubicBezTo>
                      <a:pt x="2852" y="1"/>
                      <a:pt x="1" y="2853"/>
                      <a:pt x="1" y="6339"/>
                    </a:cubicBezTo>
                    <a:lnTo>
                      <a:pt x="1" y="7606"/>
                    </a:lnTo>
                    <a:cubicBezTo>
                      <a:pt x="1" y="11092"/>
                      <a:pt x="2852" y="13944"/>
                      <a:pt x="6339" y="13944"/>
                    </a:cubicBezTo>
                    <a:lnTo>
                      <a:pt x="91545" y="13944"/>
                    </a:lnTo>
                    <a:cubicBezTo>
                      <a:pt x="88060" y="13944"/>
                      <a:pt x="85208" y="11092"/>
                      <a:pt x="85208" y="7606"/>
                    </a:cubicBezTo>
                    <a:lnTo>
                      <a:pt x="85208" y="6339"/>
                    </a:lnTo>
                    <a:cubicBezTo>
                      <a:pt x="85208" y="2853"/>
                      <a:pt x="88060" y="1"/>
                      <a:pt x="9154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8"/>
              <p:cNvSpPr/>
              <p:nvPr/>
            </p:nvSpPr>
            <p:spPr>
              <a:xfrm>
                <a:off x="4036381" y="3914405"/>
                <a:ext cx="3930749" cy="462169"/>
              </a:xfrm>
              <a:custGeom>
                <a:avLst/>
                <a:gdLst/>
                <a:ahLst/>
                <a:cxnLst/>
                <a:rect l="l" t="t" r="r" b="b"/>
                <a:pathLst>
                  <a:path w="150258" h="17667" extrusionOk="0">
                    <a:moveTo>
                      <a:pt x="149300" y="1"/>
                    </a:moveTo>
                    <a:cubicBezTo>
                      <a:pt x="149295" y="1"/>
                      <a:pt x="149289" y="1"/>
                      <a:pt x="149284" y="1"/>
                    </a:cubicBezTo>
                    <a:lnTo>
                      <a:pt x="5995" y="1"/>
                    </a:lnTo>
                    <a:cubicBezTo>
                      <a:pt x="5994" y="1"/>
                      <a:pt x="5993" y="1"/>
                      <a:pt x="5992" y="1"/>
                    </a:cubicBezTo>
                    <a:cubicBezTo>
                      <a:pt x="5510" y="1"/>
                      <a:pt x="5103" y="360"/>
                      <a:pt x="5043" y="839"/>
                    </a:cubicBezTo>
                    <a:cubicBezTo>
                      <a:pt x="4984" y="1320"/>
                      <a:pt x="5292" y="1769"/>
                      <a:pt x="5762" y="1886"/>
                    </a:cubicBezTo>
                    <a:cubicBezTo>
                      <a:pt x="2580" y="1962"/>
                      <a:pt x="0" y="4582"/>
                      <a:pt x="0" y="7781"/>
                    </a:cubicBezTo>
                    <a:lnTo>
                      <a:pt x="0" y="9882"/>
                    </a:lnTo>
                    <a:cubicBezTo>
                      <a:pt x="0" y="13086"/>
                      <a:pt x="2589" y="15709"/>
                      <a:pt x="5778" y="15777"/>
                    </a:cubicBezTo>
                    <a:cubicBezTo>
                      <a:pt x="5302" y="15887"/>
                      <a:pt x="4987" y="16336"/>
                      <a:pt x="5043" y="16819"/>
                    </a:cubicBezTo>
                    <a:cubicBezTo>
                      <a:pt x="5098" y="17303"/>
                      <a:pt x="5507" y="17667"/>
                      <a:pt x="5993" y="17667"/>
                    </a:cubicBezTo>
                    <a:cubicBezTo>
                      <a:pt x="5994" y="17667"/>
                      <a:pt x="5995" y="17667"/>
                      <a:pt x="5996" y="17667"/>
                    </a:cubicBezTo>
                    <a:lnTo>
                      <a:pt x="149286" y="17667"/>
                    </a:lnTo>
                    <a:cubicBezTo>
                      <a:pt x="149290" y="17667"/>
                      <a:pt x="149295" y="17667"/>
                      <a:pt x="149299" y="17667"/>
                    </a:cubicBezTo>
                    <a:cubicBezTo>
                      <a:pt x="149828" y="17667"/>
                      <a:pt x="150258" y="17238"/>
                      <a:pt x="150258" y="16708"/>
                    </a:cubicBezTo>
                    <a:cubicBezTo>
                      <a:pt x="150258" y="16178"/>
                      <a:pt x="149828" y="15749"/>
                      <a:pt x="149299" y="15749"/>
                    </a:cubicBezTo>
                    <a:cubicBezTo>
                      <a:pt x="149295" y="15749"/>
                      <a:pt x="149290" y="15749"/>
                      <a:pt x="149286" y="15749"/>
                    </a:cubicBezTo>
                    <a:lnTo>
                      <a:pt x="91711" y="15749"/>
                    </a:lnTo>
                    <a:cubicBezTo>
                      <a:pt x="88757" y="15435"/>
                      <a:pt x="86433" y="12916"/>
                      <a:pt x="86433" y="9880"/>
                    </a:cubicBezTo>
                    <a:lnTo>
                      <a:pt x="86433" y="7781"/>
                    </a:lnTo>
                    <a:cubicBezTo>
                      <a:pt x="86433" y="4757"/>
                      <a:pt x="88738" y="2249"/>
                      <a:pt x="91676" y="1919"/>
                    </a:cubicBezTo>
                    <a:lnTo>
                      <a:pt x="149284" y="1919"/>
                    </a:lnTo>
                    <a:cubicBezTo>
                      <a:pt x="149289" y="1919"/>
                      <a:pt x="149293" y="1919"/>
                      <a:pt x="149298" y="1919"/>
                    </a:cubicBezTo>
                    <a:cubicBezTo>
                      <a:pt x="149827" y="1919"/>
                      <a:pt x="150256" y="1489"/>
                      <a:pt x="150256" y="960"/>
                    </a:cubicBezTo>
                    <a:cubicBezTo>
                      <a:pt x="150256" y="430"/>
                      <a:pt x="149828" y="1"/>
                      <a:pt x="1493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8"/>
              <p:cNvSpPr/>
              <p:nvPr/>
            </p:nvSpPr>
            <p:spPr>
              <a:xfrm>
                <a:off x="6237701" y="3914405"/>
                <a:ext cx="1729856" cy="462169"/>
              </a:xfrm>
              <a:custGeom>
                <a:avLst/>
                <a:gdLst/>
                <a:ahLst/>
                <a:cxnLst/>
                <a:rect l="l" t="t" r="r" b="b"/>
                <a:pathLst>
                  <a:path w="66126" h="17667" extrusionOk="0">
                    <a:moveTo>
                      <a:pt x="4388" y="1"/>
                    </a:moveTo>
                    <a:cubicBezTo>
                      <a:pt x="3860" y="2"/>
                      <a:pt x="3430" y="430"/>
                      <a:pt x="3429" y="960"/>
                    </a:cubicBezTo>
                    <a:cubicBezTo>
                      <a:pt x="3430" y="1120"/>
                      <a:pt x="3472" y="1278"/>
                      <a:pt x="3552" y="1418"/>
                    </a:cubicBezTo>
                    <a:cubicBezTo>
                      <a:pt x="1411" y="2912"/>
                      <a:pt x="0" y="5384"/>
                      <a:pt x="0" y="8178"/>
                    </a:cubicBezTo>
                    <a:lnTo>
                      <a:pt x="0" y="9469"/>
                    </a:lnTo>
                    <a:cubicBezTo>
                      <a:pt x="0" y="12264"/>
                      <a:pt x="1413" y="14739"/>
                      <a:pt x="3555" y="16233"/>
                    </a:cubicBezTo>
                    <a:cubicBezTo>
                      <a:pt x="3474" y="16375"/>
                      <a:pt x="3430" y="16535"/>
                      <a:pt x="3429" y="16699"/>
                    </a:cubicBezTo>
                    <a:cubicBezTo>
                      <a:pt x="3430" y="17227"/>
                      <a:pt x="3860" y="17656"/>
                      <a:pt x="4388" y="17658"/>
                    </a:cubicBezTo>
                    <a:lnTo>
                      <a:pt x="7244" y="17658"/>
                    </a:lnTo>
                    <a:cubicBezTo>
                      <a:pt x="7262" y="17659"/>
                      <a:pt x="7281" y="17665"/>
                      <a:pt x="7301" y="17667"/>
                    </a:cubicBezTo>
                    <a:lnTo>
                      <a:pt x="64337" y="17667"/>
                    </a:lnTo>
                    <a:cubicBezTo>
                      <a:pt x="64356" y="17665"/>
                      <a:pt x="64374" y="17659"/>
                      <a:pt x="64393" y="17658"/>
                    </a:cubicBezTo>
                    <a:lnTo>
                      <a:pt x="65165" y="17658"/>
                    </a:lnTo>
                    <a:cubicBezTo>
                      <a:pt x="65437" y="17656"/>
                      <a:pt x="65696" y="17539"/>
                      <a:pt x="65875" y="17335"/>
                    </a:cubicBezTo>
                    <a:cubicBezTo>
                      <a:pt x="65878" y="17335"/>
                      <a:pt x="65880" y="17335"/>
                      <a:pt x="65883" y="17334"/>
                    </a:cubicBezTo>
                    <a:cubicBezTo>
                      <a:pt x="65890" y="17326"/>
                      <a:pt x="65893" y="17316"/>
                      <a:pt x="65899" y="17307"/>
                    </a:cubicBezTo>
                    <a:cubicBezTo>
                      <a:pt x="65963" y="17231"/>
                      <a:pt x="66017" y="17145"/>
                      <a:pt x="66054" y="17054"/>
                    </a:cubicBezTo>
                    <a:cubicBezTo>
                      <a:pt x="66057" y="17047"/>
                      <a:pt x="66058" y="17039"/>
                      <a:pt x="66061" y="17032"/>
                    </a:cubicBezTo>
                    <a:cubicBezTo>
                      <a:pt x="66101" y="16926"/>
                      <a:pt x="66124" y="16812"/>
                      <a:pt x="66125" y="16697"/>
                    </a:cubicBezTo>
                    <a:cubicBezTo>
                      <a:pt x="66122" y="16170"/>
                      <a:pt x="65694" y="15740"/>
                      <a:pt x="65165" y="15740"/>
                    </a:cubicBezTo>
                    <a:lnTo>
                      <a:pt x="7528" y="15740"/>
                    </a:lnTo>
                    <a:cubicBezTo>
                      <a:pt x="4602" y="15396"/>
                      <a:pt x="2312" y="12896"/>
                      <a:pt x="2312" y="9880"/>
                    </a:cubicBezTo>
                    <a:lnTo>
                      <a:pt x="2312" y="7781"/>
                    </a:lnTo>
                    <a:cubicBezTo>
                      <a:pt x="2312" y="4757"/>
                      <a:pt x="4617" y="2249"/>
                      <a:pt x="7555" y="1919"/>
                    </a:cubicBezTo>
                    <a:lnTo>
                      <a:pt x="65165" y="1919"/>
                    </a:lnTo>
                    <a:cubicBezTo>
                      <a:pt x="65694" y="1917"/>
                      <a:pt x="66122" y="1488"/>
                      <a:pt x="66124" y="958"/>
                    </a:cubicBezTo>
                    <a:cubicBezTo>
                      <a:pt x="66122" y="924"/>
                      <a:pt x="66119" y="890"/>
                      <a:pt x="66113" y="856"/>
                    </a:cubicBezTo>
                    <a:cubicBezTo>
                      <a:pt x="66113" y="851"/>
                      <a:pt x="66113" y="848"/>
                      <a:pt x="66112" y="844"/>
                    </a:cubicBezTo>
                    <a:cubicBezTo>
                      <a:pt x="66101" y="744"/>
                      <a:pt x="66073" y="646"/>
                      <a:pt x="66032" y="555"/>
                    </a:cubicBezTo>
                    <a:cubicBezTo>
                      <a:pt x="65929" y="307"/>
                      <a:pt x="65722" y="57"/>
                      <a:pt x="65363" y="20"/>
                    </a:cubicBezTo>
                    <a:cubicBezTo>
                      <a:pt x="65354" y="19"/>
                      <a:pt x="65345" y="19"/>
                      <a:pt x="65336" y="17"/>
                    </a:cubicBezTo>
                    <a:cubicBezTo>
                      <a:pt x="65318" y="16"/>
                      <a:pt x="65302" y="10"/>
                      <a:pt x="65281" y="10"/>
                    </a:cubicBezTo>
                    <a:lnTo>
                      <a:pt x="65260" y="10"/>
                    </a:lnTo>
                    <a:cubicBezTo>
                      <a:pt x="65229" y="5"/>
                      <a:pt x="65197" y="2"/>
                      <a:pt x="65166" y="1"/>
                    </a:cubicBez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8"/>
              <p:cNvSpPr/>
              <p:nvPr/>
            </p:nvSpPr>
            <p:spPr>
              <a:xfrm>
                <a:off x="4042083" y="4213506"/>
                <a:ext cx="2387728" cy="162715"/>
              </a:xfrm>
              <a:custGeom>
                <a:avLst/>
                <a:gdLst/>
                <a:ahLst/>
                <a:cxnLst/>
                <a:rect l="l" t="t" r="r" b="b"/>
                <a:pathLst>
                  <a:path w="91274" h="6220" extrusionOk="0">
                    <a:moveTo>
                      <a:pt x="1" y="0"/>
                    </a:moveTo>
                    <a:cubicBezTo>
                      <a:pt x="682" y="2452"/>
                      <a:pt x="2910" y="4273"/>
                      <a:pt x="5558" y="4330"/>
                    </a:cubicBezTo>
                    <a:cubicBezTo>
                      <a:pt x="5084" y="4440"/>
                      <a:pt x="4769" y="4889"/>
                      <a:pt x="4825" y="5372"/>
                    </a:cubicBezTo>
                    <a:cubicBezTo>
                      <a:pt x="4880" y="5854"/>
                      <a:pt x="5289" y="6219"/>
                      <a:pt x="5774" y="6219"/>
                    </a:cubicBezTo>
                    <a:cubicBezTo>
                      <a:pt x="5775" y="6219"/>
                      <a:pt x="5776" y="6219"/>
                      <a:pt x="5777" y="6219"/>
                    </a:cubicBezTo>
                    <a:lnTo>
                      <a:pt x="91272" y="6219"/>
                    </a:lnTo>
                    <a:lnTo>
                      <a:pt x="91273" y="4261"/>
                    </a:lnTo>
                    <a:cubicBezTo>
                      <a:pt x="88948" y="3921"/>
                      <a:pt x="87049" y="2226"/>
                      <a:pt x="86432" y="0"/>
                    </a:cubicBez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8"/>
              <p:cNvSpPr/>
              <p:nvPr/>
            </p:nvSpPr>
            <p:spPr>
              <a:xfrm>
                <a:off x="6069761" y="2237462"/>
                <a:ext cx="496464" cy="291265"/>
              </a:xfrm>
              <a:custGeom>
                <a:avLst/>
                <a:gdLst/>
                <a:ahLst/>
                <a:cxnLst/>
                <a:rect l="l" t="t" r="r" b="b"/>
                <a:pathLst>
                  <a:path w="18978" h="11134" extrusionOk="0">
                    <a:moveTo>
                      <a:pt x="18523" y="1670"/>
                    </a:moveTo>
                    <a:cubicBezTo>
                      <a:pt x="18773" y="1876"/>
                      <a:pt x="18923" y="2025"/>
                      <a:pt x="18978" y="2051"/>
                    </a:cubicBezTo>
                    <a:cubicBezTo>
                      <a:pt x="18978" y="2051"/>
                      <a:pt x="18827" y="1833"/>
                      <a:pt x="18523" y="1670"/>
                    </a:cubicBezTo>
                    <a:close/>
                    <a:moveTo>
                      <a:pt x="13658" y="0"/>
                    </a:moveTo>
                    <a:cubicBezTo>
                      <a:pt x="12395" y="0"/>
                      <a:pt x="10889" y="259"/>
                      <a:pt x="9120" y="960"/>
                    </a:cubicBezTo>
                    <a:cubicBezTo>
                      <a:pt x="2500" y="3587"/>
                      <a:pt x="0" y="6011"/>
                      <a:pt x="555" y="9404"/>
                    </a:cubicBezTo>
                    <a:cubicBezTo>
                      <a:pt x="772" y="10730"/>
                      <a:pt x="1340" y="11134"/>
                      <a:pt x="1952" y="11134"/>
                    </a:cubicBezTo>
                    <a:cubicBezTo>
                      <a:pt x="2906" y="11134"/>
                      <a:pt x="3967" y="10151"/>
                      <a:pt x="3967" y="10151"/>
                    </a:cubicBezTo>
                    <a:cubicBezTo>
                      <a:pt x="4328" y="10147"/>
                      <a:pt x="10546" y="9769"/>
                      <a:pt x="13949" y="4728"/>
                    </a:cubicBezTo>
                    <a:cubicBezTo>
                      <a:pt x="15705" y="2127"/>
                      <a:pt x="16988" y="1497"/>
                      <a:pt x="17818" y="1497"/>
                    </a:cubicBezTo>
                    <a:cubicBezTo>
                      <a:pt x="18108" y="1497"/>
                      <a:pt x="18342" y="1574"/>
                      <a:pt x="18523" y="1670"/>
                    </a:cubicBezTo>
                    <a:lnTo>
                      <a:pt x="18523" y="1670"/>
                    </a:lnTo>
                    <a:cubicBezTo>
                      <a:pt x="17799" y="1075"/>
                      <a:pt x="16232" y="0"/>
                      <a:pt x="1365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8"/>
              <p:cNvSpPr/>
              <p:nvPr/>
            </p:nvSpPr>
            <p:spPr>
              <a:xfrm>
                <a:off x="5826693" y="2154669"/>
                <a:ext cx="288231" cy="465465"/>
              </a:xfrm>
              <a:custGeom>
                <a:avLst/>
                <a:gdLst/>
                <a:ahLst/>
                <a:cxnLst/>
                <a:rect l="l" t="t" r="r" b="b"/>
                <a:pathLst>
                  <a:path w="11018" h="17793" extrusionOk="0">
                    <a:moveTo>
                      <a:pt x="1990" y="1"/>
                    </a:moveTo>
                    <a:cubicBezTo>
                      <a:pt x="1476" y="1"/>
                      <a:pt x="465" y="700"/>
                      <a:pt x="465" y="700"/>
                    </a:cubicBezTo>
                    <a:cubicBezTo>
                      <a:pt x="465" y="700"/>
                      <a:pt x="0" y="1091"/>
                      <a:pt x="635" y="2165"/>
                    </a:cubicBezTo>
                    <a:cubicBezTo>
                      <a:pt x="1329" y="3343"/>
                      <a:pt x="6875" y="8620"/>
                      <a:pt x="8576" y="14970"/>
                    </a:cubicBezTo>
                    <a:cubicBezTo>
                      <a:pt x="9142" y="17087"/>
                      <a:pt x="9603" y="17793"/>
                      <a:pt x="9964" y="17793"/>
                    </a:cubicBezTo>
                    <a:cubicBezTo>
                      <a:pt x="10687" y="17793"/>
                      <a:pt x="11017" y="14973"/>
                      <a:pt x="11017" y="14973"/>
                    </a:cubicBezTo>
                    <a:cubicBezTo>
                      <a:pt x="10968" y="14729"/>
                      <a:pt x="7932" y="3469"/>
                      <a:pt x="2132" y="25"/>
                    </a:cubicBezTo>
                    <a:cubicBezTo>
                      <a:pt x="2091" y="8"/>
                      <a:pt x="2043" y="1"/>
                      <a:pt x="19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8"/>
              <p:cNvSpPr/>
              <p:nvPr/>
            </p:nvSpPr>
            <p:spPr>
              <a:xfrm>
                <a:off x="5925625" y="2501903"/>
                <a:ext cx="791628" cy="1071304"/>
              </a:xfrm>
              <a:custGeom>
                <a:avLst/>
                <a:gdLst/>
                <a:ahLst/>
                <a:cxnLst/>
                <a:rect l="l" t="t" r="r" b="b"/>
                <a:pathLst>
                  <a:path w="30261" h="40952" extrusionOk="0">
                    <a:moveTo>
                      <a:pt x="16118" y="0"/>
                    </a:moveTo>
                    <a:cubicBezTo>
                      <a:pt x="12591" y="0"/>
                      <a:pt x="9081" y="1768"/>
                      <a:pt x="6242" y="5010"/>
                    </a:cubicBezTo>
                    <a:cubicBezTo>
                      <a:pt x="3126" y="8569"/>
                      <a:pt x="1074" y="13612"/>
                      <a:pt x="537" y="19029"/>
                    </a:cubicBezTo>
                    <a:cubicBezTo>
                      <a:pt x="0" y="24446"/>
                      <a:pt x="1022" y="29794"/>
                      <a:pt x="3380" y="33895"/>
                    </a:cubicBezTo>
                    <a:cubicBezTo>
                      <a:pt x="5736" y="37997"/>
                      <a:pt x="9236" y="40517"/>
                      <a:pt x="13106" y="40901"/>
                    </a:cubicBezTo>
                    <a:cubicBezTo>
                      <a:pt x="13452" y="40935"/>
                      <a:pt x="13797" y="40952"/>
                      <a:pt x="14143" y="40952"/>
                    </a:cubicBezTo>
                    <a:cubicBezTo>
                      <a:pt x="17670" y="40952"/>
                      <a:pt x="21180" y="39183"/>
                      <a:pt x="24019" y="35941"/>
                    </a:cubicBezTo>
                    <a:cubicBezTo>
                      <a:pt x="27136" y="32381"/>
                      <a:pt x="29188" y="27340"/>
                      <a:pt x="29724" y="21922"/>
                    </a:cubicBezTo>
                    <a:cubicBezTo>
                      <a:pt x="30261" y="16506"/>
                      <a:pt x="29240" y="11158"/>
                      <a:pt x="26882" y="7056"/>
                    </a:cubicBezTo>
                    <a:cubicBezTo>
                      <a:pt x="24525" y="2953"/>
                      <a:pt x="21025" y="435"/>
                      <a:pt x="17155" y="51"/>
                    </a:cubicBezTo>
                    <a:cubicBezTo>
                      <a:pt x="16810" y="17"/>
                      <a:pt x="16464" y="0"/>
                      <a:pt x="16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8"/>
              <p:cNvSpPr/>
              <p:nvPr/>
            </p:nvSpPr>
            <p:spPr>
              <a:xfrm>
                <a:off x="5540436" y="2510587"/>
                <a:ext cx="797226" cy="1069682"/>
              </a:xfrm>
              <a:custGeom>
                <a:avLst/>
                <a:gdLst/>
                <a:ahLst/>
                <a:cxnLst/>
                <a:rect l="l" t="t" r="r" b="b"/>
                <a:pathLst>
                  <a:path w="30475" h="40890" extrusionOk="0">
                    <a:moveTo>
                      <a:pt x="13968" y="1"/>
                    </a:moveTo>
                    <a:cubicBezTo>
                      <a:pt x="13524" y="1"/>
                      <a:pt x="13079" y="29"/>
                      <a:pt x="12636" y="85"/>
                    </a:cubicBezTo>
                    <a:cubicBezTo>
                      <a:pt x="8778" y="579"/>
                      <a:pt x="5353" y="3195"/>
                      <a:pt x="3112" y="7363"/>
                    </a:cubicBezTo>
                    <a:cubicBezTo>
                      <a:pt x="872" y="11529"/>
                      <a:pt x="0" y="16904"/>
                      <a:pt x="690" y="22304"/>
                    </a:cubicBezTo>
                    <a:cubicBezTo>
                      <a:pt x="1380" y="27704"/>
                      <a:pt x="3575" y="32686"/>
                      <a:pt x="6790" y="36156"/>
                    </a:cubicBezTo>
                    <a:cubicBezTo>
                      <a:pt x="9637" y="39226"/>
                      <a:pt x="13078" y="40890"/>
                      <a:pt x="16507" y="40890"/>
                    </a:cubicBezTo>
                    <a:cubicBezTo>
                      <a:pt x="16951" y="40890"/>
                      <a:pt x="17396" y="40862"/>
                      <a:pt x="17839" y="40805"/>
                    </a:cubicBezTo>
                    <a:cubicBezTo>
                      <a:pt x="21697" y="40311"/>
                      <a:pt x="25123" y="37695"/>
                      <a:pt x="27363" y="33527"/>
                    </a:cubicBezTo>
                    <a:cubicBezTo>
                      <a:pt x="29604" y="29361"/>
                      <a:pt x="30475" y="23987"/>
                      <a:pt x="29785" y="18587"/>
                    </a:cubicBezTo>
                    <a:cubicBezTo>
                      <a:pt x="29095" y="13187"/>
                      <a:pt x="26901" y="8204"/>
                      <a:pt x="23685" y="4734"/>
                    </a:cubicBezTo>
                    <a:cubicBezTo>
                      <a:pt x="20838" y="1664"/>
                      <a:pt x="17397" y="1"/>
                      <a:pt x="139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8"/>
              <p:cNvSpPr/>
              <p:nvPr/>
            </p:nvSpPr>
            <p:spPr>
              <a:xfrm>
                <a:off x="5930883" y="2472500"/>
                <a:ext cx="390098" cy="488957"/>
              </a:xfrm>
              <a:custGeom>
                <a:avLst/>
                <a:gdLst/>
                <a:ahLst/>
                <a:cxnLst/>
                <a:rect l="l" t="t" r="r" b="b"/>
                <a:pathLst>
                  <a:path w="14912" h="18691" extrusionOk="0">
                    <a:moveTo>
                      <a:pt x="7409" y="0"/>
                    </a:moveTo>
                    <a:cubicBezTo>
                      <a:pt x="7380" y="0"/>
                      <a:pt x="7352" y="0"/>
                      <a:pt x="7324" y="1"/>
                    </a:cubicBezTo>
                    <a:cubicBezTo>
                      <a:pt x="5356" y="29"/>
                      <a:pt x="3482" y="1040"/>
                      <a:pt x="2116" y="2812"/>
                    </a:cubicBezTo>
                    <a:cubicBezTo>
                      <a:pt x="748" y="4584"/>
                      <a:pt x="0" y="6972"/>
                      <a:pt x="36" y="9451"/>
                    </a:cubicBezTo>
                    <a:cubicBezTo>
                      <a:pt x="70" y="11929"/>
                      <a:pt x="886" y="14295"/>
                      <a:pt x="2302" y="16027"/>
                    </a:cubicBezTo>
                    <a:cubicBezTo>
                      <a:pt x="3698" y="17735"/>
                      <a:pt x="5566" y="18690"/>
                      <a:pt x="7504" y="18690"/>
                    </a:cubicBezTo>
                    <a:cubicBezTo>
                      <a:pt x="7532" y="18690"/>
                      <a:pt x="7560" y="18690"/>
                      <a:pt x="7589" y="18690"/>
                    </a:cubicBezTo>
                    <a:cubicBezTo>
                      <a:pt x="9556" y="18661"/>
                      <a:pt x="11429" y="17650"/>
                      <a:pt x="12797" y="15878"/>
                    </a:cubicBezTo>
                    <a:cubicBezTo>
                      <a:pt x="14163" y="14107"/>
                      <a:pt x="14911" y="11718"/>
                      <a:pt x="14877" y="9241"/>
                    </a:cubicBezTo>
                    <a:cubicBezTo>
                      <a:pt x="14841" y="6763"/>
                      <a:pt x="14026" y="4397"/>
                      <a:pt x="12610" y="2664"/>
                    </a:cubicBezTo>
                    <a:cubicBezTo>
                      <a:pt x="11214" y="956"/>
                      <a:pt x="9347" y="0"/>
                      <a:pt x="74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8"/>
              <p:cNvSpPr/>
              <p:nvPr/>
            </p:nvSpPr>
            <p:spPr>
              <a:xfrm>
                <a:off x="5173951" y="3345658"/>
                <a:ext cx="126824" cy="110552"/>
              </a:xfrm>
              <a:custGeom>
                <a:avLst/>
                <a:gdLst/>
                <a:ahLst/>
                <a:cxnLst/>
                <a:rect l="l" t="t" r="r" b="b"/>
                <a:pathLst>
                  <a:path w="4848" h="4226" extrusionOk="0">
                    <a:moveTo>
                      <a:pt x="87" y="0"/>
                    </a:moveTo>
                    <a:cubicBezTo>
                      <a:pt x="0" y="0"/>
                      <a:pt x="638" y="3628"/>
                      <a:pt x="638" y="3628"/>
                    </a:cubicBezTo>
                    <a:lnTo>
                      <a:pt x="4212" y="4225"/>
                    </a:lnTo>
                    <a:lnTo>
                      <a:pt x="4847" y="492"/>
                    </a:lnTo>
                    <a:cubicBezTo>
                      <a:pt x="4847" y="492"/>
                      <a:pt x="174" y="0"/>
                      <a:pt x="87"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8"/>
              <p:cNvSpPr/>
              <p:nvPr/>
            </p:nvSpPr>
            <p:spPr>
              <a:xfrm>
                <a:off x="5615015" y="3275029"/>
                <a:ext cx="126719" cy="104012"/>
              </a:xfrm>
              <a:custGeom>
                <a:avLst/>
                <a:gdLst/>
                <a:ahLst/>
                <a:cxnLst/>
                <a:rect l="l" t="t" r="r" b="b"/>
                <a:pathLst>
                  <a:path w="4844" h="3976" extrusionOk="0">
                    <a:moveTo>
                      <a:pt x="3715" y="0"/>
                    </a:moveTo>
                    <a:lnTo>
                      <a:pt x="1" y="1161"/>
                    </a:lnTo>
                    <a:lnTo>
                      <a:pt x="2236" y="3976"/>
                    </a:lnTo>
                    <a:lnTo>
                      <a:pt x="4843" y="2930"/>
                    </a:lnTo>
                    <a:cubicBezTo>
                      <a:pt x="4843" y="2930"/>
                      <a:pt x="3715" y="116"/>
                      <a:pt x="3715"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8"/>
              <p:cNvSpPr/>
              <p:nvPr/>
            </p:nvSpPr>
            <p:spPr>
              <a:xfrm>
                <a:off x="5116140" y="2230792"/>
                <a:ext cx="633307" cy="1163466"/>
              </a:xfrm>
              <a:custGeom>
                <a:avLst/>
                <a:gdLst/>
                <a:ahLst/>
                <a:cxnLst/>
                <a:rect l="l" t="t" r="r" b="b"/>
                <a:pathLst>
                  <a:path w="24209" h="44475" extrusionOk="0">
                    <a:moveTo>
                      <a:pt x="9072" y="0"/>
                    </a:moveTo>
                    <a:cubicBezTo>
                      <a:pt x="5343" y="0"/>
                      <a:pt x="2698" y="1700"/>
                      <a:pt x="2698" y="1700"/>
                    </a:cubicBezTo>
                    <a:lnTo>
                      <a:pt x="1439" y="13083"/>
                    </a:lnTo>
                    <a:cubicBezTo>
                      <a:pt x="1439" y="13083"/>
                      <a:pt x="1726" y="17601"/>
                      <a:pt x="1807" y="20737"/>
                    </a:cubicBezTo>
                    <a:cubicBezTo>
                      <a:pt x="1888" y="23872"/>
                      <a:pt x="1167" y="36682"/>
                      <a:pt x="857" y="38547"/>
                    </a:cubicBezTo>
                    <a:cubicBezTo>
                      <a:pt x="1" y="43707"/>
                      <a:pt x="2604" y="44140"/>
                      <a:pt x="2604" y="44140"/>
                    </a:cubicBezTo>
                    <a:cubicBezTo>
                      <a:pt x="2604" y="44140"/>
                      <a:pt x="3201" y="44475"/>
                      <a:pt x="5610" y="44475"/>
                    </a:cubicBezTo>
                    <a:cubicBezTo>
                      <a:pt x="5868" y="44475"/>
                      <a:pt x="6146" y="44471"/>
                      <a:pt x="6446" y="44463"/>
                    </a:cubicBezTo>
                    <a:cubicBezTo>
                      <a:pt x="9232" y="44384"/>
                      <a:pt x="9253" y="41135"/>
                      <a:pt x="9253" y="41135"/>
                    </a:cubicBezTo>
                    <a:lnTo>
                      <a:pt x="9531" y="38074"/>
                    </a:lnTo>
                    <a:lnTo>
                      <a:pt x="10252" y="23692"/>
                    </a:lnTo>
                    <a:cubicBezTo>
                      <a:pt x="10808" y="25041"/>
                      <a:pt x="10551" y="26776"/>
                      <a:pt x="10733" y="28215"/>
                    </a:cubicBezTo>
                    <a:cubicBezTo>
                      <a:pt x="10932" y="29810"/>
                      <a:pt x="11344" y="31415"/>
                      <a:pt x="11996" y="32890"/>
                    </a:cubicBezTo>
                    <a:cubicBezTo>
                      <a:pt x="12945" y="35038"/>
                      <a:pt x="14222" y="36818"/>
                      <a:pt x="15504" y="38715"/>
                    </a:cubicBezTo>
                    <a:cubicBezTo>
                      <a:pt x="16809" y="40636"/>
                      <a:pt x="17506" y="41955"/>
                      <a:pt x="19169" y="41955"/>
                    </a:cubicBezTo>
                    <a:cubicBezTo>
                      <a:pt x="19629" y="41955"/>
                      <a:pt x="20164" y="41854"/>
                      <a:pt x="20806" y="41636"/>
                    </a:cubicBezTo>
                    <a:cubicBezTo>
                      <a:pt x="22624" y="40940"/>
                      <a:pt x="24209" y="40259"/>
                      <a:pt x="23867" y="38536"/>
                    </a:cubicBezTo>
                    <a:cubicBezTo>
                      <a:pt x="23663" y="37152"/>
                      <a:pt x="22185" y="35850"/>
                      <a:pt x="21858" y="34358"/>
                    </a:cubicBezTo>
                    <a:cubicBezTo>
                      <a:pt x="21518" y="32635"/>
                      <a:pt x="22109" y="30970"/>
                      <a:pt x="21769" y="29247"/>
                    </a:cubicBezTo>
                    <a:cubicBezTo>
                      <a:pt x="21580" y="28095"/>
                      <a:pt x="21281" y="27067"/>
                      <a:pt x="21100" y="26031"/>
                    </a:cubicBezTo>
                    <a:cubicBezTo>
                      <a:pt x="20432" y="22817"/>
                      <a:pt x="22393" y="20716"/>
                      <a:pt x="21732" y="17617"/>
                    </a:cubicBezTo>
                    <a:cubicBezTo>
                      <a:pt x="20745" y="13026"/>
                      <a:pt x="20639" y="8381"/>
                      <a:pt x="20276" y="3752"/>
                    </a:cubicBezTo>
                    <a:cubicBezTo>
                      <a:pt x="20102" y="1551"/>
                      <a:pt x="19528" y="1123"/>
                      <a:pt x="19528" y="1123"/>
                    </a:cubicBezTo>
                    <a:cubicBezTo>
                      <a:pt x="19528" y="1123"/>
                      <a:pt x="15675" y="901"/>
                      <a:pt x="10975" y="151"/>
                    </a:cubicBezTo>
                    <a:cubicBezTo>
                      <a:pt x="10316" y="46"/>
                      <a:pt x="9680" y="0"/>
                      <a:pt x="9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8"/>
              <p:cNvSpPr/>
              <p:nvPr/>
            </p:nvSpPr>
            <p:spPr>
              <a:xfrm>
                <a:off x="5333912" y="1418662"/>
                <a:ext cx="159602" cy="182649"/>
              </a:xfrm>
              <a:custGeom>
                <a:avLst/>
                <a:gdLst/>
                <a:ahLst/>
                <a:cxnLst/>
                <a:rect l="l" t="t" r="r" b="b"/>
                <a:pathLst>
                  <a:path w="6101" h="6982" extrusionOk="0">
                    <a:moveTo>
                      <a:pt x="1130" y="0"/>
                    </a:moveTo>
                    <a:cubicBezTo>
                      <a:pt x="716" y="0"/>
                      <a:pt x="282" y="343"/>
                      <a:pt x="412" y="868"/>
                    </a:cubicBezTo>
                    <a:cubicBezTo>
                      <a:pt x="451" y="1027"/>
                      <a:pt x="482" y="1202"/>
                      <a:pt x="507" y="1382"/>
                    </a:cubicBezTo>
                    <a:cubicBezTo>
                      <a:pt x="461" y="2704"/>
                      <a:pt x="0" y="3982"/>
                      <a:pt x="107" y="5315"/>
                    </a:cubicBezTo>
                    <a:cubicBezTo>
                      <a:pt x="112" y="5332"/>
                      <a:pt x="116" y="5352"/>
                      <a:pt x="124" y="5370"/>
                    </a:cubicBezTo>
                    <a:cubicBezTo>
                      <a:pt x="131" y="5441"/>
                      <a:pt x="161" y="5508"/>
                      <a:pt x="210" y="5560"/>
                    </a:cubicBezTo>
                    <a:cubicBezTo>
                      <a:pt x="258" y="5610"/>
                      <a:pt x="307" y="5660"/>
                      <a:pt x="357" y="5709"/>
                    </a:cubicBezTo>
                    <a:cubicBezTo>
                      <a:pt x="473" y="5863"/>
                      <a:pt x="635" y="6000"/>
                      <a:pt x="826" y="6123"/>
                    </a:cubicBezTo>
                    <a:cubicBezTo>
                      <a:pt x="1491" y="6642"/>
                      <a:pt x="2276" y="6982"/>
                      <a:pt x="3065" y="6982"/>
                    </a:cubicBezTo>
                    <a:cubicBezTo>
                      <a:pt x="3670" y="6982"/>
                      <a:pt x="4277" y="6782"/>
                      <a:pt x="4832" y="6309"/>
                    </a:cubicBezTo>
                    <a:cubicBezTo>
                      <a:pt x="5479" y="5761"/>
                      <a:pt x="6101" y="5047"/>
                      <a:pt x="5864" y="4137"/>
                    </a:cubicBezTo>
                    <a:cubicBezTo>
                      <a:pt x="5732" y="3623"/>
                      <a:pt x="5502" y="3133"/>
                      <a:pt x="5421" y="2604"/>
                    </a:cubicBezTo>
                    <a:cubicBezTo>
                      <a:pt x="5323" y="1947"/>
                      <a:pt x="5403" y="1293"/>
                      <a:pt x="5384" y="633"/>
                    </a:cubicBezTo>
                    <a:cubicBezTo>
                      <a:pt x="5377" y="409"/>
                      <a:pt x="5199" y="297"/>
                      <a:pt x="5024" y="297"/>
                    </a:cubicBezTo>
                    <a:cubicBezTo>
                      <a:pt x="4850" y="297"/>
                      <a:pt x="4680" y="408"/>
                      <a:pt x="4687" y="633"/>
                    </a:cubicBezTo>
                    <a:cubicBezTo>
                      <a:pt x="4694" y="838"/>
                      <a:pt x="4690" y="1045"/>
                      <a:pt x="4685" y="1251"/>
                    </a:cubicBezTo>
                    <a:cubicBezTo>
                      <a:pt x="4605" y="1223"/>
                      <a:pt x="4520" y="1210"/>
                      <a:pt x="4434" y="1210"/>
                    </a:cubicBezTo>
                    <a:cubicBezTo>
                      <a:pt x="4140" y="1210"/>
                      <a:pt x="3840" y="1369"/>
                      <a:pt x="3747" y="1657"/>
                    </a:cubicBezTo>
                    <a:cubicBezTo>
                      <a:pt x="3601" y="1669"/>
                      <a:pt x="3463" y="1720"/>
                      <a:pt x="3344" y="1806"/>
                    </a:cubicBezTo>
                    <a:cubicBezTo>
                      <a:pt x="3223" y="1713"/>
                      <a:pt x="3076" y="1669"/>
                      <a:pt x="2929" y="1669"/>
                    </a:cubicBezTo>
                    <a:cubicBezTo>
                      <a:pt x="2820" y="1669"/>
                      <a:pt x="2711" y="1693"/>
                      <a:pt x="2611" y="1739"/>
                    </a:cubicBezTo>
                    <a:cubicBezTo>
                      <a:pt x="2495" y="1562"/>
                      <a:pt x="2323" y="1486"/>
                      <a:pt x="2145" y="1486"/>
                    </a:cubicBezTo>
                    <a:cubicBezTo>
                      <a:pt x="2064" y="1486"/>
                      <a:pt x="1981" y="1502"/>
                      <a:pt x="1902" y="1531"/>
                    </a:cubicBezTo>
                    <a:cubicBezTo>
                      <a:pt x="1881" y="1186"/>
                      <a:pt x="1840" y="841"/>
                      <a:pt x="1755" y="497"/>
                    </a:cubicBezTo>
                    <a:cubicBezTo>
                      <a:pt x="1669" y="151"/>
                      <a:pt x="1404" y="0"/>
                      <a:pt x="1130"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8"/>
              <p:cNvSpPr/>
              <p:nvPr/>
            </p:nvSpPr>
            <p:spPr>
              <a:xfrm>
                <a:off x="5074155" y="3423690"/>
                <a:ext cx="228220" cy="158817"/>
              </a:xfrm>
              <a:custGeom>
                <a:avLst/>
                <a:gdLst/>
                <a:ahLst/>
                <a:cxnLst/>
                <a:rect l="l" t="t" r="r" b="b"/>
                <a:pathLst>
                  <a:path w="8724" h="6071" extrusionOk="0">
                    <a:moveTo>
                      <a:pt x="5733" y="0"/>
                    </a:moveTo>
                    <a:cubicBezTo>
                      <a:pt x="4834" y="0"/>
                      <a:pt x="4251" y="671"/>
                      <a:pt x="4171" y="1098"/>
                    </a:cubicBezTo>
                    <a:cubicBezTo>
                      <a:pt x="3921" y="2421"/>
                      <a:pt x="315" y="3098"/>
                      <a:pt x="207" y="4180"/>
                    </a:cubicBezTo>
                    <a:cubicBezTo>
                      <a:pt x="155" y="4690"/>
                      <a:pt x="48" y="5376"/>
                      <a:pt x="48" y="5376"/>
                    </a:cubicBezTo>
                    <a:cubicBezTo>
                      <a:pt x="0" y="5841"/>
                      <a:pt x="3015" y="6070"/>
                      <a:pt x="4846" y="6070"/>
                    </a:cubicBezTo>
                    <a:cubicBezTo>
                      <a:pt x="4858" y="6070"/>
                      <a:pt x="4870" y="6070"/>
                      <a:pt x="4881" y="6070"/>
                    </a:cubicBezTo>
                    <a:cubicBezTo>
                      <a:pt x="6645" y="6067"/>
                      <a:pt x="7737" y="5896"/>
                      <a:pt x="8010" y="5801"/>
                    </a:cubicBezTo>
                    <a:cubicBezTo>
                      <a:pt x="8197" y="5736"/>
                      <a:pt x="8545" y="5722"/>
                      <a:pt x="8574" y="5435"/>
                    </a:cubicBezTo>
                    <a:cubicBezTo>
                      <a:pt x="8574" y="5435"/>
                      <a:pt x="8674" y="4249"/>
                      <a:pt x="8661" y="4036"/>
                    </a:cubicBezTo>
                    <a:cubicBezTo>
                      <a:pt x="8650" y="3871"/>
                      <a:pt x="8461" y="3626"/>
                      <a:pt x="8432" y="3357"/>
                    </a:cubicBezTo>
                    <a:cubicBezTo>
                      <a:pt x="8375" y="2841"/>
                      <a:pt x="8723" y="2482"/>
                      <a:pt x="8615" y="1427"/>
                    </a:cubicBezTo>
                    <a:cubicBezTo>
                      <a:pt x="8588" y="1167"/>
                      <a:pt x="8173" y="1187"/>
                      <a:pt x="7934" y="1092"/>
                    </a:cubicBezTo>
                    <a:cubicBezTo>
                      <a:pt x="7491" y="917"/>
                      <a:pt x="7085" y="416"/>
                      <a:pt x="6622" y="206"/>
                    </a:cubicBezTo>
                    <a:cubicBezTo>
                      <a:pt x="6301" y="61"/>
                      <a:pt x="6002" y="0"/>
                      <a:pt x="57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8"/>
              <p:cNvSpPr/>
              <p:nvPr/>
            </p:nvSpPr>
            <p:spPr>
              <a:xfrm>
                <a:off x="5042110" y="1461511"/>
                <a:ext cx="803190" cy="870108"/>
              </a:xfrm>
              <a:custGeom>
                <a:avLst/>
                <a:gdLst/>
                <a:ahLst/>
                <a:cxnLst/>
                <a:rect l="l" t="t" r="r" b="b"/>
                <a:pathLst>
                  <a:path w="30703" h="33261" extrusionOk="0">
                    <a:moveTo>
                      <a:pt x="10713" y="1"/>
                    </a:moveTo>
                    <a:cubicBezTo>
                      <a:pt x="10409" y="1"/>
                      <a:pt x="10052" y="143"/>
                      <a:pt x="9685" y="595"/>
                    </a:cubicBezTo>
                    <a:cubicBezTo>
                      <a:pt x="8687" y="1820"/>
                      <a:pt x="9203" y="2166"/>
                      <a:pt x="8991" y="2499"/>
                    </a:cubicBezTo>
                    <a:cubicBezTo>
                      <a:pt x="8780" y="2832"/>
                      <a:pt x="8308" y="2863"/>
                      <a:pt x="8084" y="3430"/>
                    </a:cubicBezTo>
                    <a:cubicBezTo>
                      <a:pt x="7858" y="3996"/>
                      <a:pt x="7925" y="4603"/>
                      <a:pt x="7940" y="4835"/>
                    </a:cubicBezTo>
                    <a:cubicBezTo>
                      <a:pt x="7954" y="5067"/>
                      <a:pt x="5439" y="6460"/>
                      <a:pt x="5439" y="6460"/>
                    </a:cubicBezTo>
                    <a:cubicBezTo>
                      <a:pt x="5439" y="6460"/>
                      <a:pt x="3967" y="7993"/>
                      <a:pt x="4025" y="9603"/>
                    </a:cubicBezTo>
                    <a:cubicBezTo>
                      <a:pt x="4083" y="11213"/>
                      <a:pt x="3286" y="15189"/>
                      <a:pt x="2755" y="17142"/>
                    </a:cubicBezTo>
                    <a:cubicBezTo>
                      <a:pt x="2224" y="19095"/>
                      <a:pt x="0" y="21154"/>
                      <a:pt x="977" y="24190"/>
                    </a:cubicBezTo>
                    <a:cubicBezTo>
                      <a:pt x="1952" y="27224"/>
                      <a:pt x="3383" y="29831"/>
                      <a:pt x="3519" y="29914"/>
                    </a:cubicBezTo>
                    <a:cubicBezTo>
                      <a:pt x="3655" y="29997"/>
                      <a:pt x="5127" y="30870"/>
                      <a:pt x="5127" y="30870"/>
                    </a:cubicBezTo>
                    <a:cubicBezTo>
                      <a:pt x="5127" y="30870"/>
                      <a:pt x="4912" y="31298"/>
                      <a:pt x="4795" y="31985"/>
                    </a:cubicBezTo>
                    <a:cubicBezTo>
                      <a:pt x="4741" y="32299"/>
                      <a:pt x="5106" y="32592"/>
                      <a:pt x="5358" y="32642"/>
                    </a:cubicBezTo>
                    <a:cubicBezTo>
                      <a:pt x="5358" y="32642"/>
                      <a:pt x="5423" y="32703"/>
                      <a:pt x="5818" y="32703"/>
                    </a:cubicBezTo>
                    <a:cubicBezTo>
                      <a:pt x="6158" y="32703"/>
                      <a:pt x="6741" y="32658"/>
                      <a:pt x="7737" y="32492"/>
                    </a:cubicBezTo>
                    <a:cubicBezTo>
                      <a:pt x="8634" y="32342"/>
                      <a:pt x="10049" y="32252"/>
                      <a:pt x="11517" y="32252"/>
                    </a:cubicBezTo>
                    <a:cubicBezTo>
                      <a:pt x="13580" y="32252"/>
                      <a:pt x="15751" y="32431"/>
                      <a:pt x="16747" y="32877"/>
                    </a:cubicBezTo>
                    <a:cubicBezTo>
                      <a:pt x="17374" y="33158"/>
                      <a:pt x="18331" y="33261"/>
                      <a:pt x="19313" y="33261"/>
                    </a:cubicBezTo>
                    <a:cubicBezTo>
                      <a:pt x="21006" y="33261"/>
                      <a:pt x="22774" y="32955"/>
                      <a:pt x="23063" y="32725"/>
                    </a:cubicBezTo>
                    <a:cubicBezTo>
                      <a:pt x="23520" y="32363"/>
                      <a:pt x="23154" y="30474"/>
                      <a:pt x="23154" y="30474"/>
                    </a:cubicBezTo>
                    <a:cubicBezTo>
                      <a:pt x="24070" y="30013"/>
                      <a:pt x="24367" y="29686"/>
                      <a:pt x="25154" y="28961"/>
                    </a:cubicBezTo>
                    <a:cubicBezTo>
                      <a:pt x="25784" y="28380"/>
                      <a:pt x="26463" y="27942"/>
                      <a:pt x="27226" y="27486"/>
                    </a:cubicBezTo>
                    <a:cubicBezTo>
                      <a:pt x="27861" y="27107"/>
                      <a:pt x="28888" y="26732"/>
                      <a:pt x="29352" y="26133"/>
                    </a:cubicBezTo>
                    <a:cubicBezTo>
                      <a:pt x="29691" y="25693"/>
                      <a:pt x="29672" y="25082"/>
                      <a:pt x="29844" y="24578"/>
                    </a:cubicBezTo>
                    <a:cubicBezTo>
                      <a:pt x="30026" y="24050"/>
                      <a:pt x="30702" y="23382"/>
                      <a:pt x="30539" y="22800"/>
                    </a:cubicBezTo>
                    <a:cubicBezTo>
                      <a:pt x="30531" y="22770"/>
                      <a:pt x="28978" y="18238"/>
                      <a:pt x="28813" y="17168"/>
                    </a:cubicBezTo>
                    <a:cubicBezTo>
                      <a:pt x="28384" y="14386"/>
                      <a:pt x="27839" y="12890"/>
                      <a:pt x="26950" y="10220"/>
                    </a:cubicBezTo>
                    <a:cubicBezTo>
                      <a:pt x="26483" y="8815"/>
                      <a:pt x="25961" y="7284"/>
                      <a:pt x="25750" y="5948"/>
                    </a:cubicBezTo>
                    <a:cubicBezTo>
                      <a:pt x="25665" y="5413"/>
                      <a:pt x="25576" y="4772"/>
                      <a:pt x="25020" y="4479"/>
                    </a:cubicBezTo>
                    <a:cubicBezTo>
                      <a:pt x="24580" y="4249"/>
                      <a:pt x="23954" y="4377"/>
                      <a:pt x="23433" y="4249"/>
                    </a:cubicBezTo>
                    <a:cubicBezTo>
                      <a:pt x="19275" y="3231"/>
                      <a:pt x="19247" y="2273"/>
                      <a:pt x="19247" y="2273"/>
                    </a:cubicBezTo>
                    <a:cubicBezTo>
                      <a:pt x="19247" y="2273"/>
                      <a:pt x="19189" y="828"/>
                      <a:pt x="17984" y="828"/>
                    </a:cubicBezTo>
                    <a:cubicBezTo>
                      <a:pt x="17582" y="828"/>
                      <a:pt x="17097" y="371"/>
                      <a:pt x="16786" y="371"/>
                    </a:cubicBezTo>
                    <a:cubicBezTo>
                      <a:pt x="16679" y="371"/>
                      <a:pt x="16592" y="426"/>
                      <a:pt x="16538" y="574"/>
                    </a:cubicBezTo>
                    <a:cubicBezTo>
                      <a:pt x="16538" y="574"/>
                      <a:pt x="16765" y="3999"/>
                      <a:pt x="14058" y="4534"/>
                    </a:cubicBezTo>
                    <a:cubicBezTo>
                      <a:pt x="13776" y="4590"/>
                      <a:pt x="13495" y="4620"/>
                      <a:pt x="13225" y="4620"/>
                    </a:cubicBezTo>
                    <a:cubicBezTo>
                      <a:pt x="12007" y="4620"/>
                      <a:pt x="11024" y="4020"/>
                      <a:pt x="11309" y="2541"/>
                    </a:cubicBezTo>
                    <a:cubicBezTo>
                      <a:pt x="11410" y="2016"/>
                      <a:pt x="11606" y="422"/>
                      <a:pt x="11606" y="422"/>
                    </a:cubicBezTo>
                    <a:cubicBezTo>
                      <a:pt x="11606" y="422"/>
                      <a:pt x="11237" y="1"/>
                      <a:pt x="107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8"/>
              <p:cNvSpPr/>
              <p:nvPr/>
            </p:nvSpPr>
            <p:spPr>
              <a:xfrm>
                <a:off x="5503055" y="1531826"/>
                <a:ext cx="150891" cy="535495"/>
              </a:xfrm>
              <a:custGeom>
                <a:avLst/>
                <a:gdLst/>
                <a:ahLst/>
                <a:cxnLst/>
                <a:rect l="l" t="t" r="r" b="b"/>
                <a:pathLst>
                  <a:path w="5768" h="20470" extrusionOk="0">
                    <a:moveTo>
                      <a:pt x="3345" y="0"/>
                    </a:moveTo>
                    <a:cubicBezTo>
                      <a:pt x="3154" y="0"/>
                      <a:pt x="2862" y="78"/>
                      <a:pt x="2686" y="501"/>
                    </a:cubicBezTo>
                    <a:cubicBezTo>
                      <a:pt x="2406" y="1170"/>
                      <a:pt x="0" y="6100"/>
                      <a:pt x="1568" y="13152"/>
                    </a:cubicBezTo>
                    <a:cubicBezTo>
                      <a:pt x="1568" y="13152"/>
                      <a:pt x="1571" y="13384"/>
                      <a:pt x="1994" y="13540"/>
                    </a:cubicBezTo>
                    <a:lnTo>
                      <a:pt x="1993" y="13540"/>
                    </a:lnTo>
                    <a:cubicBezTo>
                      <a:pt x="1993" y="13540"/>
                      <a:pt x="2033" y="14008"/>
                      <a:pt x="2076" y="14356"/>
                    </a:cubicBezTo>
                    <a:cubicBezTo>
                      <a:pt x="2119" y="14704"/>
                      <a:pt x="2482" y="14792"/>
                      <a:pt x="2482" y="14792"/>
                    </a:cubicBezTo>
                    <a:cubicBezTo>
                      <a:pt x="2518" y="16484"/>
                      <a:pt x="3593" y="19892"/>
                      <a:pt x="3671" y="20146"/>
                    </a:cubicBezTo>
                    <a:cubicBezTo>
                      <a:pt x="3727" y="20324"/>
                      <a:pt x="3845" y="20469"/>
                      <a:pt x="4009" y="20469"/>
                    </a:cubicBezTo>
                    <a:cubicBezTo>
                      <a:pt x="4086" y="20469"/>
                      <a:pt x="4172" y="20438"/>
                      <a:pt x="4266" y="20364"/>
                    </a:cubicBezTo>
                    <a:cubicBezTo>
                      <a:pt x="4503" y="20178"/>
                      <a:pt x="4979" y="20159"/>
                      <a:pt x="5162" y="20159"/>
                    </a:cubicBezTo>
                    <a:cubicBezTo>
                      <a:pt x="5209" y="20159"/>
                      <a:pt x="5237" y="20161"/>
                      <a:pt x="5237" y="20161"/>
                    </a:cubicBezTo>
                    <a:cubicBezTo>
                      <a:pt x="4303" y="18512"/>
                      <a:pt x="3813" y="15225"/>
                      <a:pt x="3750" y="14780"/>
                    </a:cubicBezTo>
                    <a:cubicBezTo>
                      <a:pt x="4165" y="14679"/>
                      <a:pt x="4033" y="14313"/>
                      <a:pt x="4033" y="14313"/>
                    </a:cubicBezTo>
                    <a:lnTo>
                      <a:pt x="3874" y="13540"/>
                    </a:lnTo>
                    <a:cubicBezTo>
                      <a:pt x="4229" y="13384"/>
                      <a:pt x="4180" y="13152"/>
                      <a:pt x="4180" y="13152"/>
                    </a:cubicBezTo>
                    <a:cubicBezTo>
                      <a:pt x="4180" y="13152"/>
                      <a:pt x="2525" y="5055"/>
                      <a:pt x="5099" y="1377"/>
                    </a:cubicBezTo>
                    <a:lnTo>
                      <a:pt x="5586" y="1505"/>
                    </a:lnTo>
                    <a:cubicBezTo>
                      <a:pt x="5586" y="1505"/>
                      <a:pt x="5768" y="1463"/>
                      <a:pt x="5768" y="1213"/>
                    </a:cubicBezTo>
                    <a:cubicBezTo>
                      <a:pt x="5768" y="963"/>
                      <a:pt x="5747" y="777"/>
                      <a:pt x="5508" y="669"/>
                    </a:cubicBezTo>
                    <a:cubicBezTo>
                      <a:pt x="5268" y="560"/>
                      <a:pt x="3533" y="27"/>
                      <a:pt x="3533" y="27"/>
                    </a:cubicBezTo>
                    <a:cubicBezTo>
                      <a:pt x="3533" y="27"/>
                      <a:pt x="3456" y="0"/>
                      <a:pt x="334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8"/>
              <p:cNvSpPr/>
              <p:nvPr/>
            </p:nvSpPr>
            <p:spPr>
              <a:xfrm>
                <a:off x="5168850" y="1577552"/>
                <a:ext cx="80939" cy="383898"/>
              </a:xfrm>
              <a:custGeom>
                <a:avLst/>
                <a:gdLst/>
                <a:ahLst/>
                <a:cxnLst/>
                <a:rect l="l" t="t" r="r" b="b"/>
                <a:pathLst>
                  <a:path w="3094" h="14675" extrusionOk="0">
                    <a:moveTo>
                      <a:pt x="2952" y="0"/>
                    </a:moveTo>
                    <a:cubicBezTo>
                      <a:pt x="2909" y="0"/>
                      <a:pt x="2853" y="16"/>
                      <a:pt x="2784" y="63"/>
                    </a:cubicBezTo>
                    <a:cubicBezTo>
                      <a:pt x="2577" y="206"/>
                      <a:pt x="1599" y="907"/>
                      <a:pt x="1599" y="907"/>
                    </a:cubicBezTo>
                    <a:cubicBezTo>
                      <a:pt x="1599" y="907"/>
                      <a:pt x="1272" y="1135"/>
                      <a:pt x="1373" y="1579"/>
                    </a:cubicBezTo>
                    <a:cubicBezTo>
                      <a:pt x="1472" y="2025"/>
                      <a:pt x="1352" y="4171"/>
                      <a:pt x="1298" y="4322"/>
                    </a:cubicBezTo>
                    <a:cubicBezTo>
                      <a:pt x="1243" y="4474"/>
                      <a:pt x="586" y="6463"/>
                      <a:pt x="412" y="8117"/>
                    </a:cubicBezTo>
                    <a:cubicBezTo>
                      <a:pt x="96" y="11127"/>
                      <a:pt x="234" y="11000"/>
                      <a:pt x="195" y="12195"/>
                    </a:cubicBezTo>
                    <a:lnTo>
                      <a:pt x="277" y="12216"/>
                    </a:lnTo>
                    <a:cubicBezTo>
                      <a:pt x="227" y="12500"/>
                      <a:pt x="1" y="13850"/>
                      <a:pt x="195" y="14276"/>
                    </a:cubicBezTo>
                    <a:cubicBezTo>
                      <a:pt x="355" y="14628"/>
                      <a:pt x="480" y="14675"/>
                      <a:pt x="535" y="14675"/>
                    </a:cubicBezTo>
                    <a:cubicBezTo>
                      <a:pt x="555" y="14675"/>
                      <a:pt x="565" y="14669"/>
                      <a:pt x="565" y="14669"/>
                    </a:cubicBezTo>
                    <a:lnTo>
                      <a:pt x="902" y="12381"/>
                    </a:lnTo>
                    <a:lnTo>
                      <a:pt x="992" y="12405"/>
                    </a:lnTo>
                    <a:cubicBezTo>
                      <a:pt x="1202" y="11692"/>
                      <a:pt x="977" y="8225"/>
                      <a:pt x="2240" y="4896"/>
                    </a:cubicBezTo>
                    <a:cubicBezTo>
                      <a:pt x="2784" y="3462"/>
                      <a:pt x="2886" y="1426"/>
                      <a:pt x="2715" y="745"/>
                    </a:cubicBezTo>
                    <a:lnTo>
                      <a:pt x="3093" y="449"/>
                    </a:lnTo>
                    <a:lnTo>
                      <a:pt x="3075" y="63"/>
                    </a:lnTo>
                    <a:cubicBezTo>
                      <a:pt x="3075" y="63"/>
                      <a:pt x="3038" y="0"/>
                      <a:pt x="29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8"/>
              <p:cNvSpPr/>
              <p:nvPr/>
            </p:nvSpPr>
            <p:spPr>
              <a:xfrm>
                <a:off x="5633143" y="3313875"/>
                <a:ext cx="146522" cy="256551"/>
              </a:xfrm>
              <a:custGeom>
                <a:avLst/>
                <a:gdLst/>
                <a:ahLst/>
                <a:cxnLst/>
                <a:rect l="l" t="t" r="r" b="b"/>
                <a:pathLst>
                  <a:path w="5601" h="9807" extrusionOk="0">
                    <a:moveTo>
                      <a:pt x="890" y="1621"/>
                    </a:moveTo>
                    <a:cubicBezTo>
                      <a:pt x="897" y="1628"/>
                      <a:pt x="903" y="1637"/>
                      <a:pt x="911" y="1645"/>
                    </a:cubicBezTo>
                    <a:lnTo>
                      <a:pt x="908" y="1645"/>
                    </a:lnTo>
                    <a:cubicBezTo>
                      <a:pt x="902" y="1637"/>
                      <a:pt x="893" y="1631"/>
                      <a:pt x="884" y="1628"/>
                    </a:cubicBezTo>
                    <a:cubicBezTo>
                      <a:pt x="885" y="1625"/>
                      <a:pt x="888" y="1624"/>
                      <a:pt x="890" y="1621"/>
                    </a:cubicBezTo>
                    <a:close/>
                    <a:moveTo>
                      <a:pt x="5340" y="3487"/>
                    </a:moveTo>
                    <a:cubicBezTo>
                      <a:pt x="5340" y="3491"/>
                      <a:pt x="5341" y="3496"/>
                      <a:pt x="5344" y="3500"/>
                    </a:cubicBezTo>
                    <a:lnTo>
                      <a:pt x="5341" y="3500"/>
                    </a:lnTo>
                    <a:cubicBezTo>
                      <a:pt x="5340" y="3496"/>
                      <a:pt x="5340" y="3491"/>
                      <a:pt x="5340" y="3487"/>
                    </a:cubicBezTo>
                    <a:close/>
                    <a:moveTo>
                      <a:pt x="3890" y="0"/>
                    </a:moveTo>
                    <a:cubicBezTo>
                      <a:pt x="3726" y="0"/>
                      <a:pt x="3678" y="205"/>
                      <a:pt x="3701" y="345"/>
                    </a:cubicBezTo>
                    <a:cubicBezTo>
                      <a:pt x="3777" y="802"/>
                      <a:pt x="4051" y="1289"/>
                      <a:pt x="3672" y="1557"/>
                    </a:cubicBezTo>
                    <a:cubicBezTo>
                      <a:pt x="3270" y="1130"/>
                      <a:pt x="2760" y="716"/>
                      <a:pt x="2191" y="716"/>
                    </a:cubicBezTo>
                    <a:cubicBezTo>
                      <a:pt x="2116" y="716"/>
                      <a:pt x="2039" y="724"/>
                      <a:pt x="1962" y="739"/>
                    </a:cubicBezTo>
                    <a:cubicBezTo>
                      <a:pt x="1962" y="739"/>
                      <a:pt x="1961" y="739"/>
                      <a:pt x="1961" y="739"/>
                    </a:cubicBezTo>
                    <a:cubicBezTo>
                      <a:pt x="1932" y="739"/>
                      <a:pt x="1271" y="918"/>
                      <a:pt x="1024" y="1660"/>
                    </a:cubicBezTo>
                    <a:cubicBezTo>
                      <a:pt x="1000" y="1618"/>
                      <a:pt x="972" y="1578"/>
                      <a:pt x="940" y="1539"/>
                    </a:cubicBezTo>
                    <a:cubicBezTo>
                      <a:pt x="953" y="1509"/>
                      <a:pt x="930" y="1476"/>
                      <a:pt x="902" y="1476"/>
                    </a:cubicBezTo>
                    <a:cubicBezTo>
                      <a:pt x="893" y="1476"/>
                      <a:pt x="883" y="1480"/>
                      <a:pt x="874" y="1490"/>
                    </a:cubicBezTo>
                    <a:cubicBezTo>
                      <a:pt x="564" y="1823"/>
                      <a:pt x="481" y="2238"/>
                      <a:pt x="512" y="2699"/>
                    </a:cubicBezTo>
                    <a:cubicBezTo>
                      <a:pt x="524" y="2886"/>
                      <a:pt x="604" y="3038"/>
                      <a:pt x="692" y="3185"/>
                    </a:cubicBezTo>
                    <a:cubicBezTo>
                      <a:pt x="735" y="3305"/>
                      <a:pt x="777" y="3426"/>
                      <a:pt x="817" y="3546"/>
                    </a:cubicBezTo>
                    <a:cubicBezTo>
                      <a:pt x="936" y="4085"/>
                      <a:pt x="887" y="4574"/>
                      <a:pt x="769" y="5049"/>
                    </a:cubicBezTo>
                    <a:cubicBezTo>
                      <a:pt x="725" y="5146"/>
                      <a:pt x="227" y="6865"/>
                      <a:pt x="184" y="7140"/>
                    </a:cubicBezTo>
                    <a:cubicBezTo>
                      <a:pt x="100" y="7677"/>
                      <a:pt x="1" y="8780"/>
                      <a:pt x="894" y="9551"/>
                    </a:cubicBezTo>
                    <a:cubicBezTo>
                      <a:pt x="1152" y="9775"/>
                      <a:pt x="1499" y="9807"/>
                      <a:pt x="1838" y="9807"/>
                    </a:cubicBezTo>
                    <a:cubicBezTo>
                      <a:pt x="1905" y="9807"/>
                      <a:pt x="1971" y="9805"/>
                      <a:pt x="2036" y="9804"/>
                    </a:cubicBezTo>
                    <a:cubicBezTo>
                      <a:pt x="3014" y="9785"/>
                      <a:pt x="3883" y="9374"/>
                      <a:pt x="4430" y="8469"/>
                    </a:cubicBezTo>
                    <a:cubicBezTo>
                      <a:pt x="4747" y="7947"/>
                      <a:pt x="4906" y="7482"/>
                      <a:pt x="4915" y="6856"/>
                    </a:cubicBezTo>
                    <a:cubicBezTo>
                      <a:pt x="4916" y="6715"/>
                      <a:pt x="4925" y="6575"/>
                      <a:pt x="4941" y="6437"/>
                    </a:cubicBezTo>
                    <a:cubicBezTo>
                      <a:pt x="4950" y="6380"/>
                      <a:pt x="4962" y="6325"/>
                      <a:pt x="4976" y="6270"/>
                    </a:cubicBezTo>
                    <a:cubicBezTo>
                      <a:pt x="5039" y="6016"/>
                      <a:pt x="5123" y="5771"/>
                      <a:pt x="5205" y="5530"/>
                    </a:cubicBezTo>
                    <a:cubicBezTo>
                      <a:pt x="5234" y="5463"/>
                      <a:pt x="5261" y="5399"/>
                      <a:pt x="5295" y="5329"/>
                    </a:cubicBezTo>
                    <a:cubicBezTo>
                      <a:pt x="5352" y="5220"/>
                      <a:pt x="5438" y="5064"/>
                      <a:pt x="5469" y="4941"/>
                    </a:cubicBezTo>
                    <a:cubicBezTo>
                      <a:pt x="5600" y="4425"/>
                      <a:pt x="5558" y="4013"/>
                      <a:pt x="5442" y="3630"/>
                    </a:cubicBezTo>
                    <a:cubicBezTo>
                      <a:pt x="5441" y="3625"/>
                      <a:pt x="5441" y="3619"/>
                      <a:pt x="5439" y="3613"/>
                    </a:cubicBezTo>
                    <a:cubicBezTo>
                      <a:pt x="5438" y="3609"/>
                      <a:pt x="5435" y="3606"/>
                      <a:pt x="5433" y="3601"/>
                    </a:cubicBezTo>
                    <a:cubicBezTo>
                      <a:pt x="5270" y="3079"/>
                      <a:pt x="4970" y="2607"/>
                      <a:pt x="4770" y="2000"/>
                    </a:cubicBezTo>
                    <a:cubicBezTo>
                      <a:pt x="4781" y="1765"/>
                      <a:pt x="4733" y="1514"/>
                      <a:pt x="4721" y="1303"/>
                    </a:cubicBezTo>
                    <a:cubicBezTo>
                      <a:pt x="4698" y="894"/>
                      <a:pt x="4558" y="588"/>
                      <a:pt x="4307" y="284"/>
                    </a:cubicBezTo>
                    <a:cubicBezTo>
                      <a:pt x="4292" y="268"/>
                      <a:pt x="4275" y="253"/>
                      <a:pt x="4256" y="244"/>
                    </a:cubicBezTo>
                    <a:cubicBezTo>
                      <a:pt x="4159" y="124"/>
                      <a:pt x="4045" y="8"/>
                      <a:pt x="3899" y="0"/>
                    </a:cubicBezTo>
                    <a:cubicBezTo>
                      <a:pt x="3896" y="0"/>
                      <a:pt x="3893" y="0"/>
                      <a:pt x="38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8"/>
              <p:cNvSpPr/>
              <p:nvPr/>
            </p:nvSpPr>
            <p:spPr>
              <a:xfrm>
                <a:off x="5258888" y="1157780"/>
                <a:ext cx="59017" cy="128603"/>
              </a:xfrm>
              <a:custGeom>
                <a:avLst/>
                <a:gdLst/>
                <a:ahLst/>
                <a:cxnLst/>
                <a:rect l="l" t="t" r="r" b="b"/>
                <a:pathLst>
                  <a:path w="2256" h="4916" extrusionOk="0">
                    <a:moveTo>
                      <a:pt x="1358" y="1"/>
                    </a:moveTo>
                    <a:cubicBezTo>
                      <a:pt x="1358" y="1"/>
                      <a:pt x="49" y="733"/>
                      <a:pt x="26" y="1774"/>
                    </a:cubicBezTo>
                    <a:cubicBezTo>
                      <a:pt x="0" y="2813"/>
                      <a:pt x="1242" y="4916"/>
                      <a:pt x="1242" y="4916"/>
                    </a:cubicBezTo>
                    <a:cubicBezTo>
                      <a:pt x="1750" y="3433"/>
                      <a:pt x="2130" y="2364"/>
                      <a:pt x="2193" y="1581"/>
                    </a:cubicBezTo>
                    <a:cubicBezTo>
                      <a:pt x="2256" y="797"/>
                      <a:pt x="1358" y="1"/>
                      <a:pt x="13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8"/>
              <p:cNvSpPr/>
              <p:nvPr/>
            </p:nvSpPr>
            <p:spPr>
              <a:xfrm>
                <a:off x="5260275" y="1128822"/>
                <a:ext cx="315777" cy="360145"/>
              </a:xfrm>
              <a:custGeom>
                <a:avLst/>
                <a:gdLst/>
                <a:ahLst/>
                <a:cxnLst/>
                <a:rect l="l" t="t" r="r" b="b"/>
                <a:pathLst>
                  <a:path w="12071" h="13767" extrusionOk="0">
                    <a:moveTo>
                      <a:pt x="6224" y="0"/>
                    </a:moveTo>
                    <a:cubicBezTo>
                      <a:pt x="5818" y="0"/>
                      <a:pt x="5414" y="16"/>
                      <a:pt x="5017" y="31"/>
                    </a:cubicBezTo>
                    <a:cubicBezTo>
                      <a:pt x="4311" y="39"/>
                      <a:pt x="3238" y="416"/>
                      <a:pt x="2645" y="416"/>
                    </a:cubicBezTo>
                    <a:cubicBezTo>
                      <a:pt x="2583" y="416"/>
                      <a:pt x="2526" y="412"/>
                      <a:pt x="2475" y="403"/>
                    </a:cubicBezTo>
                    <a:lnTo>
                      <a:pt x="2222" y="568"/>
                    </a:lnTo>
                    <a:cubicBezTo>
                      <a:pt x="1260" y="1524"/>
                      <a:pt x="975" y="2322"/>
                      <a:pt x="892" y="3757"/>
                    </a:cubicBezTo>
                    <a:cubicBezTo>
                      <a:pt x="771" y="5827"/>
                      <a:pt x="1202" y="5754"/>
                      <a:pt x="1132" y="7487"/>
                    </a:cubicBezTo>
                    <a:cubicBezTo>
                      <a:pt x="1091" y="8532"/>
                      <a:pt x="1" y="13168"/>
                      <a:pt x="4383" y="13723"/>
                    </a:cubicBezTo>
                    <a:cubicBezTo>
                      <a:pt x="4615" y="13752"/>
                      <a:pt x="4836" y="13766"/>
                      <a:pt x="5047" y="13766"/>
                    </a:cubicBezTo>
                    <a:cubicBezTo>
                      <a:pt x="7961" y="13766"/>
                      <a:pt x="8786" y="11050"/>
                      <a:pt x="10144" y="8703"/>
                    </a:cubicBezTo>
                    <a:cubicBezTo>
                      <a:pt x="11625" y="6145"/>
                      <a:pt x="12071" y="1274"/>
                      <a:pt x="8480" y="259"/>
                    </a:cubicBezTo>
                    <a:cubicBezTo>
                      <a:pt x="7751" y="54"/>
                      <a:pt x="6985" y="0"/>
                      <a:pt x="6224"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8"/>
              <p:cNvSpPr/>
              <p:nvPr/>
            </p:nvSpPr>
            <p:spPr>
              <a:xfrm>
                <a:off x="5404410" y="1155739"/>
                <a:ext cx="194055" cy="294431"/>
              </a:xfrm>
              <a:custGeom>
                <a:avLst/>
                <a:gdLst/>
                <a:ahLst/>
                <a:cxnLst/>
                <a:rect l="l" t="t" r="r" b="b"/>
                <a:pathLst>
                  <a:path w="7418" h="11255" extrusionOk="0">
                    <a:moveTo>
                      <a:pt x="2959" y="1"/>
                    </a:moveTo>
                    <a:cubicBezTo>
                      <a:pt x="1155" y="1"/>
                      <a:pt x="808" y="904"/>
                      <a:pt x="808" y="904"/>
                    </a:cubicBezTo>
                    <a:cubicBezTo>
                      <a:pt x="808" y="904"/>
                      <a:pt x="1" y="2329"/>
                      <a:pt x="404" y="3321"/>
                    </a:cubicBezTo>
                    <a:cubicBezTo>
                      <a:pt x="622" y="3861"/>
                      <a:pt x="1030" y="4316"/>
                      <a:pt x="1030" y="4316"/>
                    </a:cubicBezTo>
                    <a:lnTo>
                      <a:pt x="829" y="5929"/>
                    </a:lnTo>
                    <a:cubicBezTo>
                      <a:pt x="829" y="5929"/>
                      <a:pt x="1265" y="6558"/>
                      <a:pt x="1490" y="6558"/>
                    </a:cubicBezTo>
                    <a:cubicBezTo>
                      <a:pt x="1548" y="6558"/>
                      <a:pt x="1592" y="6517"/>
                      <a:pt x="1611" y="6412"/>
                    </a:cubicBezTo>
                    <a:cubicBezTo>
                      <a:pt x="1637" y="6274"/>
                      <a:pt x="2097" y="4742"/>
                      <a:pt x="2797" y="4742"/>
                    </a:cubicBezTo>
                    <a:cubicBezTo>
                      <a:pt x="2819" y="4742"/>
                      <a:pt x="2842" y="4744"/>
                      <a:pt x="2865" y="4747"/>
                    </a:cubicBezTo>
                    <a:cubicBezTo>
                      <a:pt x="3816" y="4881"/>
                      <a:pt x="3919" y="5748"/>
                      <a:pt x="3538" y="6875"/>
                    </a:cubicBezTo>
                    <a:cubicBezTo>
                      <a:pt x="3218" y="7822"/>
                      <a:pt x="2606" y="7954"/>
                      <a:pt x="2355" y="8320"/>
                    </a:cubicBezTo>
                    <a:cubicBezTo>
                      <a:pt x="2170" y="8587"/>
                      <a:pt x="2696" y="11254"/>
                      <a:pt x="2868" y="11254"/>
                    </a:cubicBezTo>
                    <a:cubicBezTo>
                      <a:pt x="2877" y="11254"/>
                      <a:pt x="2885" y="11248"/>
                      <a:pt x="2891" y="11234"/>
                    </a:cubicBezTo>
                    <a:cubicBezTo>
                      <a:pt x="3479" y="10018"/>
                      <a:pt x="4809" y="8485"/>
                      <a:pt x="5242" y="7587"/>
                    </a:cubicBezTo>
                    <a:cubicBezTo>
                      <a:pt x="5673" y="6689"/>
                      <a:pt x="6558" y="3516"/>
                      <a:pt x="6558" y="3516"/>
                    </a:cubicBezTo>
                    <a:cubicBezTo>
                      <a:pt x="6558" y="3516"/>
                      <a:pt x="7417" y="941"/>
                      <a:pt x="5191" y="342"/>
                    </a:cubicBezTo>
                    <a:cubicBezTo>
                      <a:pt x="4271" y="94"/>
                      <a:pt x="3540" y="1"/>
                      <a:pt x="295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8"/>
              <p:cNvSpPr/>
              <p:nvPr/>
            </p:nvSpPr>
            <p:spPr>
              <a:xfrm>
                <a:off x="5257214" y="1084195"/>
                <a:ext cx="275465" cy="125202"/>
              </a:xfrm>
              <a:custGeom>
                <a:avLst/>
                <a:gdLst/>
                <a:ahLst/>
                <a:cxnLst/>
                <a:rect l="l" t="t" r="r" b="b"/>
                <a:pathLst>
                  <a:path w="10530" h="4786" extrusionOk="0">
                    <a:moveTo>
                      <a:pt x="808" y="0"/>
                    </a:moveTo>
                    <a:cubicBezTo>
                      <a:pt x="284" y="0"/>
                      <a:pt x="1" y="3193"/>
                      <a:pt x="1857" y="4268"/>
                    </a:cubicBezTo>
                    <a:cubicBezTo>
                      <a:pt x="2189" y="4460"/>
                      <a:pt x="3369" y="4786"/>
                      <a:pt x="4550" y="4786"/>
                    </a:cubicBezTo>
                    <a:cubicBezTo>
                      <a:pt x="5194" y="4786"/>
                      <a:pt x="5839" y="4689"/>
                      <a:pt x="6346" y="4419"/>
                    </a:cubicBezTo>
                    <a:cubicBezTo>
                      <a:pt x="6348" y="4419"/>
                      <a:pt x="10271" y="4174"/>
                      <a:pt x="10427" y="3193"/>
                    </a:cubicBezTo>
                    <a:cubicBezTo>
                      <a:pt x="10427" y="3193"/>
                      <a:pt x="10530" y="2104"/>
                      <a:pt x="8636" y="1191"/>
                    </a:cubicBezTo>
                    <a:cubicBezTo>
                      <a:pt x="7624" y="704"/>
                      <a:pt x="6618" y="523"/>
                      <a:pt x="5750" y="523"/>
                    </a:cubicBezTo>
                    <a:cubicBezTo>
                      <a:pt x="4992" y="523"/>
                      <a:pt x="4339" y="660"/>
                      <a:pt x="3877" y="851"/>
                    </a:cubicBezTo>
                    <a:cubicBezTo>
                      <a:pt x="3728" y="912"/>
                      <a:pt x="3596" y="938"/>
                      <a:pt x="3472" y="938"/>
                    </a:cubicBezTo>
                    <a:cubicBezTo>
                      <a:pt x="2775" y="938"/>
                      <a:pt x="2348" y="109"/>
                      <a:pt x="817" y="1"/>
                    </a:cubicBezTo>
                    <a:cubicBezTo>
                      <a:pt x="814" y="0"/>
                      <a:pt x="811" y="0"/>
                      <a:pt x="8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8"/>
              <p:cNvSpPr/>
              <p:nvPr/>
            </p:nvSpPr>
            <p:spPr>
              <a:xfrm>
                <a:off x="7224334" y="4070835"/>
                <a:ext cx="134750" cy="120179"/>
              </a:xfrm>
              <a:custGeom>
                <a:avLst/>
                <a:gdLst/>
                <a:ahLst/>
                <a:cxnLst/>
                <a:rect l="l" t="t" r="r" b="b"/>
                <a:pathLst>
                  <a:path w="5151" h="4594" extrusionOk="0">
                    <a:moveTo>
                      <a:pt x="339" y="0"/>
                    </a:moveTo>
                    <a:cubicBezTo>
                      <a:pt x="223" y="0"/>
                      <a:pt x="0" y="4593"/>
                      <a:pt x="0" y="4593"/>
                    </a:cubicBezTo>
                    <a:lnTo>
                      <a:pt x="3888" y="4357"/>
                    </a:lnTo>
                    <a:cubicBezTo>
                      <a:pt x="3888" y="4357"/>
                      <a:pt x="5149" y="444"/>
                      <a:pt x="5150" y="328"/>
                    </a:cubicBezTo>
                    <a:cubicBezTo>
                      <a:pt x="5150" y="328"/>
                      <a:pt x="457" y="42"/>
                      <a:pt x="341" y="1"/>
                    </a:cubicBezTo>
                    <a:cubicBezTo>
                      <a:pt x="340" y="0"/>
                      <a:pt x="340" y="0"/>
                      <a:pt x="339"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8"/>
              <p:cNvSpPr/>
              <p:nvPr/>
            </p:nvSpPr>
            <p:spPr>
              <a:xfrm>
                <a:off x="7188784" y="4154439"/>
                <a:ext cx="313397" cy="192564"/>
              </a:xfrm>
              <a:custGeom>
                <a:avLst/>
                <a:gdLst/>
                <a:ahLst/>
                <a:cxnLst/>
                <a:rect l="l" t="t" r="r" b="b"/>
                <a:pathLst>
                  <a:path w="11980" h="7361" extrusionOk="0">
                    <a:moveTo>
                      <a:pt x="5146" y="1"/>
                    </a:moveTo>
                    <a:cubicBezTo>
                      <a:pt x="4881" y="1"/>
                      <a:pt x="4567" y="84"/>
                      <a:pt x="4196" y="287"/>
                    </a:cubicBezTo>
                    <a:cubicBezTo>
                      <a:pt x="3785" y="512"/>
                      <a:pt x="3080" y="1308"/>
                      <a:pt x="2228" y="1308"/>
                    </a:cubicBezTo>
                    <a:cubicBezTo>
                      <a:pt x="1942" y="1308"/>
                      <a:pt x="1641" y="1219"/>
                      <a:pt x="1328" y="988"/>
                    </a:cubicBezTo>
                    <a:cubicBezTo>
                      <a:pt x="1276" y="950"/>
                      <a:pt x="1223" y="933"/>
                      <a:pt x="1171" y="933"/>
                    </a:cubicBezTo>
                    <a:cubicBezTo>
                      <a:pt x="972" y="933"/>
                      <a:pt x="784" y="1180"/>
                      <a:pt x="738" y="1423"/>
                    </a:cubicBezTo>
                    <a:cubicBezTo>
                      <a:pt x="497" y="2668"/>
                      <a:pt x="431" y="2826"/>
                      <a:pt x="310" y="3434"/>
                    </a:cubicBezTo>
                    <a:cubicBezTo>
                      <a:pt x="246" y="3751"/>
                      <a:pt x="81" y="3947"/>
                      <a:pt x="51" y="4143"/>
                    </a:cubicBezTo>
                    <a:cubicBezTo>
                      <a:pt x="12" y="4395"/>
                      <a:pt x="0" y="6128"/>
                      <a:pt x="0" y="6128"/>
                    </a:cubicBezTo>
                    <a:cubicBezTo>
                      <a:pt x="5" y="6473"/>
                      <a:pt x="727" y="6531"/>
                      <a:pt x="944" y="6629"/>
                    </a:cubicBezTo>
                    <a:cubicBezTo>
                      <a:pt x="1260" y="6770"/>
                      <a:pt x="2543" y="7089"/>
                      <a:pt x="4642" y="7277"/>
                    </a:cubicBezTo>
                    <a:cubicBezTo>
                      <a:pt x="5252" y="7332"/>
                      <a:pt x="6098" y="7360"/>
                      <a:pt x="6999" y="7360"/>
                    </a:cubicBezTo>
                    <a:cubicBezTo>
                      <a:pt x="9308" y="7360"/>
                      <a:pt x="11979" y="7174"/>
                      <a:pt x="11975" y="6769"/>
                    </a:cubicBezTo>
                    <a:cubicBezTo>
                      <a:pt x="11975" y="6769"/>
                      <a:pt x="11973" y="5850"/>
                      <a:pt x="11966" y="5236"/>
                    </a:cubicBezTo>
                    <a:cubicBezTo>
                      <a:pt x="11950" y="3937"/>
                      <a:pt x="6566" y="3042"/>
                      <a:pt x="6408" y="1439"/>
                    </a:cubicBezTo>
                    <a:cubicBezTo>
                      <a:pt x="6357" y="921"/>
                      <a:pt x="6025" y="1"/>
                      <a:pt x="5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8"/>
              <p:cNvSpPr/>
              <p:nvPr/>
            </p:nvSpPr>
            <p:spPr>
              <a:xfrm>
                <a:off x="6714289" y="2084747"/>
                <a:ext cx="328517" cy="414793"/>
              </a:xfrm>
              <a:custGeom>
                <a:avLst/>
                <a:gdLst/>
                <a:ahLst/>
                <a:cxnLst/>
                <a:rect l="l" t="t" r="r" b="b"/>
                <a:pathLst>
                  <a:path w="12558" h="15856" extrusionOk="0">
                    <a:moveTo>
                      <a:pt x="6767" y="1"/>
                    </a:moveTo>
                    <a:cubicBezTo>
                      <a:pt x="3645" y="1"/>
                      <a:pt x="0" y="3229"/>
                      <a:pt x="635" y="7382"/>
                    </a:cubicBezTo>
                    <a:cubicBezTo>
                      <a:pt x="958" y="9488"/>
                      <a:pt x="2476" y="15719"/>
                      <a:pt x="5689" y="15833"/>
                    </a:cubicBezTo>
                    <a:cubicBezTo>
                      <a:pt x="6104" y="15848"/>
                      <a:pt x="6449" y="15856"/>
                      <a:pt x="6808" y="15856"/>
                    </a:cubicBezTo>
                    <a:cubicBezTo>
                      <a:pt x="7071" y="15856"/>
                      <a:pt x="7343" y="15852"/>
                      <a:pt x="7656" y="15842"/>
                    </a:cubicBezTo>
                    <a:cubicBezTo>
                      <a:pt x="9265" y="15792"/>
                      <a:pt x="11831" y="10704"/>
                      <a:pt x="12148" y="7347"/>
                    </a:cubicBezTo>
                    <a:cubicBezTo>
                      <a:pt x="12558" y="2980"/>
                      <a:pt x="10375" y="320"/>
                      <a:pt x="7174" y="20"/>
                    </a:cubicBezTo>
                    <a:cubicBezTo>
                      <a:pt x="7040" y="7"/>
                      <a:pt x="6904" y="1"/>
                      <a:pt x="6767"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8"/>
              <p:cNvSpPr/>
              <p:nvPr/>
            </p:nvSpPr>
            <p:spPr>
              <a:xfrm>
                <a:off x="6978205" y="2222944"/>
                <a:ext cx="60194" cy="159367"/>
              </a:xfrm>
              <a:custGeom>
                <a:avLst/>
                <a:gdLst/>
                <a:ahLst/>
                <a:cxnLst/>
                <a:rect l="l" t="t" r="r" b="b"/>
                <a:pathLst>
                  <a:path w="2301" h="6092" extrusionOk="0">
                    <a:moveTo>
                      <a:pt x="2011" y="0"/>
                    </a:moveTo>
                    <a:cubicBezTo>
                      <a:pt x="2011" y="0"/>
                      <a:pt x="726" y="1402"/>
                      <a:pt x="408" y="1775"/>
                    </a:cubicBezTo>
                    <a:cubicBezTo>
                      <a:pt x="92" y="2147"/>
                      <a:pt x="375" y="3818"/>
                      <a:pt x="188" y="4609"/>
                    </a:cubicBezTo>
                    <a:cubicBezTo>
                      <a:pt x="1" y="5400"/>
                      <a:pt x="973" y="6084"/>
                      <a:pt x="973" y="6084"/>
                    </a:cubicBezTo>
                    <a:cubicBezTo>
                      <a:pt x="973" y="6084"/>
                      <a:pt x="1134" y="6092"/>
                      <a:pt x="1327" y="6092"/>
                    </a:cubicBezTo>
                    <a:cubicBezTo>
                      <a:pt x="1571" y="6092"/>
                      <a:pt x="1865" y="6079"/>
                      <a:pt x="1953" y="6023"/>
                    </a:cubicBezTo>
                    <a:cubicBezTo>
                      <a:pt x="2109" y="5920"/>
                      <a:pt x="1972" y="5611"/>
                      <a:pt x="1972" y="5611"/>
                    </a:cubicBezTo>
                    <a:lnTo>
                      <a:pt x="1758" y="3659"/>
                    </a:lnTo>
                    <a:lnTo>
                      <a:pt x="2301" y="2554"/>
                    </a:lnTo>
                    <a:lnTo>
                      <a:pt x="2011" y="0"/>
                    </a:ln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8"/>
              <p:cNvSpPr/>
              <p:nvPr/>
            </p:nvSpPr>
            <p:spPr>
              <a:xfrm>
                <a:off x="6874956" y="2382069"/>
                <a:ext cx="128733" cy="124522"/>
              </a:xfrm>
              <a:custGeom>
                <a:avLst/>
                <a:gdLst/>
                <a:ahLst/>
                <a:cxnLst/>
                <a:rect l="l" t="t" r="r" b="b"/>
                <a:pathLst>
                  <a:path w="4921" h="4760" extrusionOk="0">
                    <a:moveTo>
                      <a:pt x="4920" y="1"/>
                    </a:moveTo>
                    <a:cubicBezTo>
                      <a:pt x="4920" y="1"/>
                      <a:pt x="2592" y="758"/>
                      <a:pt x="2549" y="838"/>
                    </a:cubicBezTo>
                    <a:cubicBezTo>
                      <a:pt x="2506" y="918"/>
                      <a:pt x="1252" y="1843"/>
                      <a:pt x="799" y="2178"/>
                    </a:cubicBezTo>
                    <a:cubicBezTo>
                      <a:pt x="345" y="2512"/>
                      <a:pt x="130" y="3865"/>
                      <a:pt x="66" y="3990"/>
                    </a:cubicBezTo>
                    <a:cubicBezTo>
                      <a:pt x="0" y="4116"/>
                      <a:pt x="772" y="4485"/>
                      <a:pt x="772" y="4485"/>
                    </a:cubicBezTo>
                    <a:cubicBezTo>
                      <a:pt x="772" y="4485"/>
                      <a:pt x="2286" y="4721"/>
                      <a:pt x="2494" y="4754"/>
                    </a:cubicBezTo>
                    <a:cubicBezTo>
                      <a:pt x="2517" y="4758"/>
                      <a:pt x="2538" y="4760"/>
                      <a:pt x="2559" y="4760"/>
                    </a:cubicBezTo>
                    <a:cubicBezTo>
                      <a:pt x="2723" y="4760"/>
                      <a:pt x="2802" y="4645"/>
                      <a:pt x="2874" y="4467"/>
                    </a:cubicBezTo>
                    <a:cubicBezTo>
                      <a:pt x="2955" y="4270"/>
                      <a:pt x="3398" y="2864"/>
                      <a:pt x="3398" y="2864"/>
                    </a:cubicBezTo>
                    <a:cubicBezTo>
                      <a:pt x="3398" y="2864"/>
                      <a:pt x="4773" y="1317"/>
                      <a:pt x="4792" y="1283"/>
                    </a:cubicBezTo>
                    <a:cubicBezTo>
                      <a:pt x="4813" y="1248"/>
                      <a:pt x="4920" y="1"/>
                      <a:pt x="4920"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6660689" y="3095448"/>
                <a:ext cx="858388" cy="1045380"/>
              </a:xfrm>
              <a:custGeom>
                <a:avLst/>
                <a:gdLst/>
                <a:ahLst/>
                <a:cxnLst/>
                <a:rect l="l" t="t" r="r" b="b"/>
                <a:pathLst>
                  <a:path w="32813" h="39961" extrusionOk="0">
                    <a:moveTo>
                      <a:pt x="6670" y="5479"/>
                    </a:moveTo>
                    <a:cubicBezTo>
                      <a:pt x="6689" y="5479"/>
                      <a:pt x="6724" y="5525"/>
                      <a:pt x="6774" y="5638"/>
                    </a:cubicBezTo>
                    <a:cubicBezTo>
                      <a:pt x="6770" y="5722"/>
                      <a:pt x="6772" y="5805"/>
                      <a:pt x="6780" y="5888"/>
                    </a:cubicBezTo>
                    <a:cubicBezTo>
                      <a:pt x="6661" y="5680"/>
                      <a:pt x="6630" y="5479"/>
                      <a:pt x="6670" y="5479"/>
                    </a:cubicBezTo>
                    <a:close/>
                    <a:moveTo>
                      <a:pt x="6992" y="6379"/>
                    </a:moveTo>
                    <a:lnTo>
                      <a:pt x="7021" y="6410"/>
                    </a:lnTo>
                    <a:cubicBezTo>
                      <a:pt x="7043" y="6496"/>
                      <a:pt x="7066" y="6587"/>
                      <a:pt x="7090" y="6685"/>
                    </a:cubicBezTo>
                    <a:lnTo>
                      <a:pt x="7090" y="6685"/>
                    </a:lnTo>
                    <a:cubicBezTo>
                      <a:pt x="7064" y="6582"/>
                      <a:pt x="7027" y="6481"/>
                      <a:pt x="6992" y="6379"/>
                    </a:cubicBezTo>
                    <a:close/>
                    <a:moveTo>
                      <a:pt x="6095" y="1"/>
                    </a:moveTo>
                    <a:cubicBezTo>
                      <a:pt x="5573" y="679"/>
                      <a:pt x="4813" y="1104"/>
                      <a:pt x="4009" y="1150"/>
                    </a:cubicBezTo>
                    <a:cubicBezTo>
                      <a:pt x="2994" y="1684"/>
                      <a:pt x="2090" y="2632"/>
                      <a:pt x="1496" y="3704"/>
                    </a:cubicBezTo>
                    <a:cubicBezTo>
                      <a:pt x="634" y="5261"/>
                      <a:pt x="1" y="6966"/>
                      <a:pt x="97" y="8770"/>
                    </a:cubicBezTo>
                    <a:cubicBezTo>
                      <a:pt x="271" y="12051"/>
                      <a:pt x="1513" y="14978"/>
                      <a:pt x="4247" y="17152"/>
                    </a:cubicBezTo>
                    <a:cubicBezTo>
                      <a:pt x="5215" y="17935"/>
                      <a:pt x="6765" y="18200"/>
                      <a:pt x="8580" y="18200"/>
                    </a:cubicBezTo>
                    <a:cubicBezTo>
                      <a:pt x="12396" y="18200"/>
                      <a:pt x="17383" y="17027"/>
                      <a:pt x="20590" y="17027"/>
                    </a:cubicBezTo>
                    <a:cubicBezTo>
                      <a:pt x="21699" y="17027"/>
                      <a:pt x="22595" y="17167"/>
                      <a:pt x="23156" y="17545"/>
                    </a:cubicBezTo>
                    <a:cubicBezTo>
                      <a:pt x="23156" y="17545"/>
                      <a:pt x="22100" y="20560"/>
                      <a:pt x="22442" y="27616"/>
                    </a:cubicBezTo>
                    <a:lnTo>
                      <a:pt x="21318" y="39149"/>
                    </a:lnTo>
                    <a:cubicBezTo>
                      <a:pt x="21427" y="39748"/>
                      <a:pt x="22241" y="39961"/>
                      <a:pt x="23225" y="39961"/>
                    </a:cubicBezTo>
                    <a:cubicBezTo>
                      <a:pt x="24845" y="39961"/>
                      <a:pt x="26929" y="39384"/>
                      <a:pt x="27102" y="38997"/>
                    </a:cubicBezTo>
                    <a:cubicBezTo>
                      <a:pt x="27102" y="38997"/>
                      <a:pt x="29985" y="30844"/>
                      <a:pt x="30694" y="25588"/>
                    </a:cubicBezTo>
                    <a:cubicBezTo>
                      <a:pt x="31113" y="22481"/>
                      <a:pt x="32813" y="15701"/>
                      <a:pt x="32364" y="13472"/>
                    </a:cubicBezTo>
                    <a:cubicBezTo>
                      <a:pt x="31900" y="11168"/>
                      <a:pt x="30353" y="9846"/>
                      <a:pt x="28247" y="8863"/>
                    </a:cubicBezTo>
                    <a:cubicBezTo>
                      <a:pt x="24561" y="7143"/>
                      <a:pt x="12044" y="6291"/>
                      <a:pt x="10543" y="5815"/>
                    </a:cubicBezTo>
                    <a:cubicBezTo>
                      <a:pt x="10459" y="5789"/>
                      <a:pt x="10339" y="5777"/>
                      <a:pt x="10194" y="5777"/>
                    </a:cubicBezTo>
                    <a:cubicBezTo>
                      <a:pt x="9255" y="5777"/>
                      <a:pt x="7265" y="6263"/>
                      <a:pt x="7116" y="6263"/>
                    </a:cubicBezTo>
                    <a:cubicBezTo>
                      <a:pt x="7111" y="6263"/>
                      <a:pt x="7109" y="6262"/>
                      <a:pt x="7108" y="6261"/>
                    </a:cubicBezTo>
                    <a:cubicBezTo>
                      <a:pt x="7094" y="6252"/>
                      <a:pt x="7079" y="6245"/>
                      <a:pt x="7066" y="6236"/>
                    </a:cubicBezTo>
                    <a:cubicBezTo>
                      <a:pt x="7032" y="6214"/>
                      <a:pt x="6968" y="6148"/>
                      <a:pt x="6968" y="6141"/>
                    </a:cubicBezTo>
                    <a:lnTo>
                      <a:pt x="6968" y="6141"/>
                    </a:lnTo>
                    <a:cubicBezTo>
                      <a:pt x="6984" y="6151"/>
                      <a:pt x="7002" y="6162"/>
                      <a:pt x="7018" y="6172"/>
                    </a:cubicBezTo>
                    <a:cubicBezTo>
                      <a:pt x="7002" y="6156"/>
                      <a:pt x="7100" y="5340"/>
                      <a:pt x="7160" y="5143"/>
                    </a:cubicBezTo>
                    <a:cubicBezTo>
                      <a:pt x="7684" y="3404"/>
                      <a:pt x="7210" y="1437"/>
                      <a:pt x="60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8"/>
              <p:cNvSpPr/>
              <p:nvPr/>
            </p:nvSpPr>
            <p:spPr>
              <a:xfrm>
                <a:off x="6633432" y="2324833"/>
                <a:ext cx="261809" cy="451757"/>
              </a:xfrm>
              <a:custGeom>
                <a:avLst/>
                <a:gdLst/>
                <a:ahLst/>
                <a:cxnLst/>
                <a:rect l="l" t="t" r="r" b="b"/>
                <a:pathLst>
                  <a:path w="10008" h="17269" extrusionOk="0">
                    <a:moveTo>
                      <a:pt x="4897" y="0"/>
                    </a:moveTo>
                    <a:cubicBezTo>
                      <a:pt x="4515" y="0"/>
                      <a:pt x="4289" y="287"/>
                      <a:pt x="4361" y="988"/>
                    </a:cubicBezTo>
                    <a:cubicBezTo>
                      <a:pt x="4511" y="2437"/>
                      <a:pt x="3295" y="6374"/>
                      <a:pt x="2784" y="7577"/>
                    </a:cubicBezTo>
                    <a:cubicBezTo>
                      <a:pt x="2641" y="7913"/>
                      <a:pt x="2535" y="8270"/>
                      <a:pt x="2405" y="8610"/>
                    </a:cubicBezTo>
                    <a:cubicBezTo>
                      <a:pt x="2363" y="8718"/>
                      <a:pt x="2333" y="8799"/>
                      <a:pt x="2312" y="8858"/>
                    </a:cubicBezTo>
                    <a:lnTo>
                      <a:pt x="2312" y="8858"/>
                    </a:lnTo>
                    <a:cubicBezTo>
                      <a:pt x="2289" y="8904"/>
                      <a:pt x="2261" y="8959"/>
                      <a:pt x="2228" y="9025"/>
                    </a:cubicBezTo>
                    <a:cubicBezTo>
                      <a:pt x="2064" y="9352"/>
                      <a:pt x="1902" y="9676"/>
                      <a:pt x="1722" y="9996"/>
                    </a:cubicBezTo>
                    <a:cubicBezTo>
                      <a:pt x="1649" y="10127"/>
                      <a:pt x="1605" y="10215"/>
                      <a:pt x="1581" y="10272"/>
                    </a:cubicBezTo>
                    <a:lnTo>
                      <a:pt x="1581" y="10272"/>
                    </a:lnTo>
                    <a:cubicBezTo>
                      <a:pt x="440" y="11619"/>
                      <a:pt x="0" y="13356"/>
                      <a:pt x="873" y="15020"/>
                    </a:cubicBezTo>
                    <a:cubicBezTo>
                      <a:pt x="1557" y="16324"/>
                      <a:pt x="3115" y="17268"/>
                      <a:pt x="4633" y="17268"/>
                    </a:cubicBezTo>
                    <a:cubicBezTo>
                      <a:pt x="5254" y="17268"/>
                      <a:pt x="5868" y="17111"/>
                      <a:pt x="6413" y="16755"/>
                    </a:cubicBezTo>
                    <a:cubicBezTo>
                      <a:pt x="8868" y="15155"/>
                      <a:pt x="10008" y="11642"/>
                      <a:pt x="9840" y="9608"/>
                    </a:cubicBezTo>
                    <a:cubicBezTo>
                      <a:pt x="9739" y="8381"/>
                      <a:pt x="9736" y="7595"/>
                      <a:pt x="9610" y="6817"/>
                    </a:cubicBezTo>
                    <a:cubicBezTo>
                      <a:pt x="9358" y="5259"/>
                      <a:pt x="8896" y="4192"/>
                      <a:pt x="8169" y="2868"/>
                    </a:cubicBezTo>
                    <a:cubicBezTo>
                      <a:pt x="7379" y="1431"/>
                      <a:pt x="5751" y="0"/>
                      <a:pt x="4897"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8"/>
              <p:cNvSpPr/>
              <p:nvPr/>
            </p:nvSpPr>
            <p:spPr>
              <a:xfrm>
                <a:off x="6699587" y="2478281"/>
                <a:ext cx="224165" cy="159314"/>
              </a:xfrm>
              <a:custGeom>
                <a:avLst/>
                <a:gdLst/>
                <a:ahLst/>
                <a:cxnLst/>
                <a:rect l="l" t="t" r="r" b="b"/>
                <a:pathLst>
                  <a:path w="8569" h="6090" extrusionOk="0">
                    <a:moveTo>
                      <a:pt x="834" y="1"/>
                    </a:moveTo>
                    <a:cubicBezTo>
                      <a:pt x="624" y="1"/>
                      <a:pt x="615" y="192"/>
                      <a:pt x="615" y="192"/>
                    </a:cubicBezTo>
                    <a:cubicBezTo>
                      <a:pt x="615" y="192"/>
                      <a:pt x="0" y="2013"/>
                      <a:pt x="20" y="2089"/>
                    </a:cubicBezTo>
                    <a:cubicBezTo>
                      <a:pt x="475" y="3806"/>
                      <a:pt x="8569" y="6090"/>
                      <a:pt x="8569" y="6090"/>
                    </a:cubicBezTo>
                    <a:cubicBezTo>
                      <a:pt x="8569" y="6090"/>
                      <a:pt x="8135" y="3278"/>
                      <a:pt x="8054" y="2617"/>
                    </a:cubicBezTo>
                    <a:cubicBezTo>
                      <a:pt x="7974" y="1956"/>
                      <a:pt x="7463" y="1903"/>
                      <a:pt x="7463" y="1903"/>
                    </a:cubicBezTo>
                    <a:cubicBezTo>
                      <a:pt x="7463" y="1903"/>
                      <a:pt x="1174" y="59"/>
                      <a:pt x="921" y="10"/>
                    </a:cubicBezTo>
                    <a:cubicBezTo>
                      <a:pt x="888" y="4"/>
                      <a:pt x="860" y="1"/>
                      <a:pt x="83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8"/>
              <p:cNvSpPr/>
              <p:nvPr/>
            </p:nvSpPr>
            <p:spPr>
              <a:xfrm>
                <a:off x="6592990" y="2527224"/>
                <a:ext cx="452542" cy="851874"/>
              </a:xfrm>
              <a:custGeom>
                <a:avLst/>
                <a:gdLst/>
                <a:ahLst/>
                <a:cxnLst/>
                <a:rect l="l" t="t" r="r" b="b"/>
                <a:pathLst>
                  <a:path w="17299" h="32564" extrusionOk="0">
                    <a:moveTo>
                      <a:pt x="4477" y="0"/>
                    </a:moveTo>
                    <a:cubicBezTo>
                      <a:pt x="3636" y="0"/>
                      <a:pt x="2577" y="1874"/>
                      <a:pt x="2076" y="3112"/>
                    </a:cubicBezTo>
                    <a:cubicBezTo>
                      <a:pt x="0" y="8248"/>
                      <a:pt x="641" y="16061"/>
                      <a:pt x="1948" y="24265"/>
                    </a:cubicBezTo>
                    <a:cubicBezTo>
                      <a:pt x="2607" y="28407"/>
                      <a:pt x="1493" y="31388"/>
                      <a:pt x="2406" y="32512"/>
                    </a:cubicBezTo>
                    <a:cubicBezTo>
                      <a:pt x="2434" y="32547"/>
                      <a:pt x="2476" y="32563"/>
                      <a:pt x="2530" y="32563"/>
                    </a:cubicBezTo>
                    <a:cubicBezTo>
                      <a:pt x="3202" y="32563"/>
                      <a:pt x="5856" y="30063"/>
                      <a:pt x="10179" y="29216"/>
                    </a:cubicBezTo>
                    <a:cubicBezTo>
                      <a:pt x="14721" y="28324"/>
                      <a:pt x="17277" y="28447"/>
                      <a:pt x="17284" y="27808"/>
                    </a:cubicBezTo>
                    <a:cubicBezTo>
                      <a:pt x="17299" y="26486"/>
                      <a:pt x="16214" y="25976"/>
                      <a:pt x="16279" y="24583"/>
                    </a:cubicBezTo>
                    <a:cubicBezTo>
                      <a:pt x="16395" y="22121"/>
                      <a:pt x="17103" y="18617"/>
                      <a:pt x="16031" y="11452"/>
                    </a:cubicBezTo>
                    <a:cubicBezTo>
                      <a:pt x="15378" y="7093"/>
                      <a:pt x="12665" y="2180"/>
                      <a:pt x="12665" y="2180"/>
                    </a:cubicBezTo>
                    <a:lnTo>
                      <a:pt x="4492" y="1"/>
                    </a:lnTo>
                    <a:cubicBezTo>
                      <a:pt x="4487" y="0"/>
                      <a:pt x="4482" y="0"/>
                      <a:pt x="447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8"/>
              <p:cNvSpPr/>
              <p:nvPr/>
            </p:nvSpPr>
            <p:spPr>
              <a:xfrm>
                <a:off x="6635341" y="2555842"/>
                <a:ext cx="766514" cy="718484"/>
              </a:xfrm>
              <a:custGeom>
                <a:avLst/>
                <a:gdLst/>
                <a:ahLst/>
                <a:cxnLst/>
                <a:rect l="l" t="t" r="r" b="b"/>
                <a:pathLst>
                  <a:path w="29301" h="27465" extrusionOk="0">
                    <a:moveTo>
                      <a:pt x="5166" y="0"/>
                    </a:moveTo>
                    <a:cubicBezTo>
                      <a:pt x="5110" y="0"/>
                      <a:pt x="5053" y="1"/>
                      <a:pt x="4996" y="2"/>
                    </a:cubicBezTo>
                    <a:cubicBezTo>
                      <a:pt x="1999" y="1861"/>
                      <a:pt x="0" y="5221"/>
                      <a:pt x="818" y="8981"/>
                    </a:cubicBezTo>
                    <a:cubicBezTo>
                      <a:pt x="1408" y="11702"/>
                      <a:pt x="2306" y="13635"/>
                      <a:pt x="2977" y="16339"/>
                    </a:cubicBezTo>
                    <a:cubicBezTo>
                      <a:pt x="3350" y="17848"/>
                      <a:pt x="4287" y="19985"/>
                      <a:pt x="7641" y="21791"/>
                    </a:cubicBezTo>
                    <a:cubicBezTo>
                      <a:pt x="9120" y="22587"/>
                      <a:pt x="15540" y="23953"/>
                      <a:pt x="18268" y="25267"/>
                    </a:cubicBezTo>
                    <a:cubicBezTo>
                      <a:pt x="18239" y="25428"/>
                      <a:pt x="20545" y="26318"/>
                      <a:pt x="20641" y="26332"/>
                    </a:cubicBezTo>
                    <a:cubicBezTo>
                      <a:pt x="20912" y="26371"/>
                      <a:pt x="21164" y="26389"/>
                      <a:pt x="21397" y="26389"/>
                    </a:cubicBezTo>
                    <a:cubicBezTo>
                      <a:pt x="23523" y="26389"/>
                      <a:pt x="24175" y="24923"/>
                      <a:pt x="24803" y="24830"/>
                    </a:cubicBezTo>
                    <a:cubicBezTo>
                      <a:pt x="24868" y="24821"/>
                      <a:pt x="24933" y="24816"/>
                      <a:pt x="24997" y="24816"/>
                    </a:cubicBezTo>
                    <a:cubicBezTo>
                      <a:pt x="26526" y="24816"/>
                      <a:pt x="27641" y="27464"/>
                      <a:pt x="28440" y="27464"/>
                    </a:cubicBezTo>
                    <a:cubicBezTo>
                      <a:pt x="28481" y="27464"/>
                      <a:pt x="28522" y="27457"/>
                      <a:pt x="28561" y="27442"/>
                    </a:cubicBezTo>
                    <a:cubicBezTo>
                      <a:pt x="29300" y="27164"/>
                      <a:pt x="27944" y="24344"/>
                      <a:pt x="27035" y="23077"/>
                    </a:cubicBezTo>
                    <a:cubicBezTo>
                      <a:pt x="26511" y="22348"/>
                      <a:pt x="25897" y="22191"/>
                      <a:pt x="25424" y="22191"/>
                    </a:cubicBezTo>
                    <a:cubicBezTo>
                      <a:pt x="25240" y="22191"/>
                      <a:pt x="25078" y="22214"/>
                      <a:pt x="24950" y="22237"/>
                    </a:cubicBezTo>
                    <a:cubicBezTo>
                      <a:pt x="24932" y="22240"/>
                      <a:pt x="24905" y="22242"/>
                      <a:pt x="24871" y="22242"/>
                    </a:cubicBezTo>
                    <a:cubicBezTo>
                      <a:pt x="24140" y="22242"/>
                      <a:pt x="19875" y="21571"/>
                      <a:pt x="19806" y="21547"/>
                    </a:cubicBezTo>
                    <a:cubicBezTo>
                      <a:pt x="17567" y="20770"/>
                      <a:pt x="14708" y="19154"/>
                      <a:pt x="14205" y="18629"/>
                    </a:cubicBezTo>
                    <a:cubicBezTo>
                      <a:pt x="10069" y="14311"/>
                      <a:pt x="9330" y="15802"/>
                      <a:pt x="9134" y="14896"/>
                    </a:cubicBezTo>
                    <a:cubicBezTo>
                      <a:pt x="9024" y="13947"/>
                      <a:pt x="9590" y="12270"/>
                      <a:pt x="8530" y="9571"/>
                    </a:cubicBezTo>
                    <a:cubicBezTo>
                      <a:pt x="8430" y="9317"/>
                      <a:pt x="8158" y="8137"/>
                      <a:pt x="8136" y="7955"/>
                    </a:cubicBezTo>
                    <a:cubicBezTo>
                      <a:pt x="8087" y="7496"/>
                      <a:pt x="8068" y="7032"/>
                      <a:pt x="8078" y="6570"/>
                    </a:cubicBezTo>
                    <a:cubicBezTo>
                      <a:pt x="8084" y="6195"/>
                      <a:pt x="8097" y="5820"/>
                      <a:pt x="8133" y="5446"/>
                    </a:cubicBezTo>
                    <a:cubicBezTo>
                      <a:pt x="8142" y="5344"/>
                      <a:pt x="8142" y="5242"/>
                      <a:pt x="8133" y="5139"/>
                    </a:cubicBezTo>
                    <a:cubicBezTo>
                      <a:pt x="8173" y="4882"/>
                      <a:pt x="8295" y="4595"/>
                      <a:pt x="8350" y="4371"/>
                    </a:cubicBezTo>
                    <a:cubicBezTo>
                      <a:pt x="8555" y="3519"/>
                      <a:pt x="8621" y="2815"/>
                      <a:pt x="8401" y="1959"/>
                    </a:cubicBezTo>
                    <a:cubicBezTo>
                      <a:pt x="8032" y="529"/>
                      <a:pt x="6747" y="0"/>
                      <a:pt x="5166"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8"/>
              <p:cNvSpPr/>
              <p:nvPr/>
            </p:nvSpPr>
            <p:spPr>
              <a:xfrm>
                <a:off x="6596469" y="2527695"/>
                <a:ext cx="347745" cy="451862"/>
              </a:xfrm>
              <a:custGeom>
                <a:avLst/>
                <a:gdLst/>
                <a:ahLst/>
                <a:cxnLst/>
                <a:rect l="l" t="t" r="r" b="b"/>
                <a:pathLst>
                  <a:path w="13293" h="17273" extrusionOk="0">
                    <a:moveTo>
                      <a:pt x="7497" y="1"/>
                    </a:moveTo>
                    <a:cubicBezTo>
                      <a:pt x="7258" y="1"/>
                      <a:pt x="7015" y="18"/>
                      <a:pt x="6770" y="54"/>
                    </a:cubicBezTo>
                    <a:cubicBezTo>
                      <a:pt x="4667" y="363"/>
                      <a:pt x="3687" y="1300"/>
                      <a:pt x="2760" y="2497"/>
                    </a:cubicBezTo>
                    <a:cubicBezTo>
                      <a:pt x="1" y="6055"/>
                      <a:pt x="1364" y="13411"/>
                      <a:pt x="2123" y="16080"/>
                    </a:cubicBezTo>
                    <a:cubicBezTo>
                      <a:pt x="2123" y="16080"/>
                      <a:pt x="4526" y="17273"/>
                      <a:pt x="7525" y="17273"/>
                    </a:cubicBezTo>
                    <a:cubicBezTo>
                      <a:pt x="9227" y="17273"/>
                      <a:pt x="11120" y="16889"/>
                      <a:pt x="12875" y="15685"/>
                    </a:cubicBezTo>
                    <a:cubicBezTo>
                      <a:pt x="13293" y="15398"/>
                      <a:pt x="12332" y="5915"/>
                      <a:pt x="11247" y="2455"/>
                    </a:cubicBezTo>
                    <a:cubicBezTo>
                      <a:pt x="10760" y="905"/>
                      <a:pt x="9218" y="1"/>
                      <a:pt x="749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8"/>
              <p:cNvSpPr/>
              <p:nvPr/>
            </p:nvSpPr>
            <p:spPr>
              <a:xfrm>
                <a:off x="7016319" y="3240185"/>
                <a:ext cx="471796" cy="91272"/>
              </a:xfrm>
              <a:custGeom>
                <a:avLst/>
                <a:gdLst/>
                <a:ahLst/>
                <a:cxnLst/>
                <a:rect l="l" t="t" r="r" b="b"/>
                <a:pathLst>
                  <a:path w="18035" h="3489" extrusionOk="0">
                    <a:moveTo>
                      <a:pt x="638" y="1"/>
                    </a:moveTo>
                    <a:cubicBezTo>
                      <a:pt x="348" y="1"/>
                      <a:pt x="97" y="216"/>
                      <a:pt x="57" y="510"/>
                    </a:cubicBezTo>
                    <a:lnTo>
                      <a:pt x="42" y="621"/>
                    </a:lnTo>
                    <a:cubicBezTo>
                      <a:pt x="1" y="942"/>
                      <a:pt x="227" y="1237"/>
                      <a:pt x="547" y="1280"/>
                    </a:cubicBezTo>
                    <a:lnTo>
                      <a:pt x="17320" y="3483"/>
                    </a:lnTo>
                    <a:cubicBezTo>
                      <a:pt x="17346" y="3487"/>
                      <a:pt x="17372" y="3488"/>
                      <a:pt x="17397" y="3488"/>
                    </a:cubicBezTo>
                    <a:cubicBezTo>
                      <a:pt x="17687" y="3488"/>
                      <a:pt x="17939" y="3273"/>
                      <a:pt x="17979" y="2978"/>
                    </a:cubicBezTo>
                    <a:lnTo>
                      <a:pt x="17994" y="2866"/>
                    </a:lnTo>
                    <a:cubicBezTo>
                      <a:pt x="18034" y="2545"/>
                      <a:pt x="17810" y="2252"/>
                      <a:pt x="17488" y="2209"/>
                    </a:cubicBezTo>
                    <a:lnTo>
                      <a:pt x="715" y="6"/>
                    </a:lnTo>
                    <a:cubicBezTo>
                      <a:pt x="689" y="2"/>
                      <a:pt x="663" y="1"/>
                      <a:pt x="6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8"/>
              <p:cNvSpPr/>
              <p:nvPr/>
            </p:nvSpPr>
            <p:spPr>
              <a:xfrm>
                <a:off x="7448856" y="2954818"/>
                <a:ext cx="311173" cy="372675"/>
              </a:xfrm>
              <a:custGeom>
                <a:avLst/>
                <a:gdLst/>
                <a:ahLst/>
                <a:cxnLst/>
                <a:rect l="l" t="t" r="r" b="b"/>
                <a:pathLst>
                  <a:path w="11895" h="14246" extrusionOk="0">
                    <a:moveTo>
                      <a:pt x="11382" y="0"/>
                    </a:moveTo>
                    <a:cubicBezTo>
                      <a:pt x="11265" y="0"/>
                      <a:pt x="11150" y="51"/>
                      <a:pt x="11070" y="148"/>
                    </a:cubicBezTo>
                    <a:lnTo>
                      <a:pt x="140" y="13539"/>
                    </a:lnTo>
                    <a:cubicBezTo>
                      <a:pt x="0" y="13711"/>
                      <a:pt x="26" y="13964"/>
                      <a:pt x="198" y="14105"/>
                    </a:cubicBezTo>
                    <a:lnTo>
                      <a:pt x="258" y="14156"/>
                    </a:lnTo>
                    <a:cubicBezTo>
                      <a:pt x="332" y="14216"/>
                      <a:pt x="422" y="14246"/>
                      <a:pt x="511" y="14246"/>
                    </a:cubicBezTo>
                    <a:cubicBezTo>
                      <a:pt x="629" y="14246"/>
                      <a:pt x="745" y="14195"/>
                      <a:pt x="826" y="14098"/>
                    </a:cubicBezTo>
                    <a:lnTo>
                      <a:pt x="11755" y="707"/>
                    </a:lnTo>
                    <a:cubicBezTo>
                      <a:pt x="11895" y="534"/>
                      <a:pt x="11868" y="281"/>
                      <a:pt x="11697" y="140"/>
                    </a:cubicBezTo>
                    <a:lnTo>
                      <a:pt x="11636" y="91"/>
                    </a:lnTo>
                    <a:cubicBezTo>
                      <a:pt x="11561" y="30"/>
                      <a:pt x="11471" y="0"/>
                      <a:pt x="113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8"/>
              <p:cNvSpPr/>
              <p:nvPr/>
            </p:nvSpPr>
            <p:spPr>
              <a:xfrm>
                <a:off x="6710836" y="2044357"/>
                <a:ext cx="376835" cy="347012"/>
              </a:xfrm>
              <a:custGeom>
                <a:avLst/>
                <a:gdLst/>
                <a:ahLst/>
                <a:cxnLst/>
                <a:rect l="l" t="t" r="r" b="b"/>
                <a:pathLst>
                  <a:path w="14405" h="13265" extrusionOk="0">
                    <a:moveTo>
                      <a:pt x="7103" y="1"/>
                    </a:moveTo>
                    <a:cubicBezTo>
                      <a:pt x="5963" y="1"/>
                      <a:pt x="4811" y="313"/>
                      <a:pt x="3857" y="923"/>
                    </a:cubicBezTo>
                    <a:cubicBezTo>
                      <a:pt x="3686" y="894"/>
                      <a:pt x="3516" y="878"/>
                      <a:pt x="3347" y="878"/>
                    </a:cubicBezTo>
                    <a:cubicBezTo>
                      <a:pt x="2612" y="878"/>
                      <a:pt x="1911" y="1177"/>
                      <a:pt x="1329" y="1940"/>
                    </a:cubicBezTo>
                    <a:cubicBezTo>
                      <a:pt x="0" y="3681"/>
                      <a:pt x="70" y="5990"/>
                      <a:pt x="449" y="8241"/>
                    </a:cubicBezTo>
                    <a:cubicBezTo>
                      <a:pt x="515" y="8748"/>
                      <a:pt x="599" y="9265"/>
                      <a:pt x="692" y="9793"/>
                    </a:cubicBezTo>
                    <a:cubicBezTo>
                      <a:pt x="724" y="10545"/>
                      <a:pt x="915" y="11311"/>
                      <a:pt x="1042" y="12050"/>
                    </a:cubicBezTo>
                    <a:cubicBezTo>
                      <a:pt x="1172" y="12807"/>
                      <a:pt x="1432" y="12837"/>
                      <a:pt x="2157" y="13000"/>
                    </a:cubicBezTo>
                    <a:cubicBezTo>
                      <a:pt x="2450" y="13066"/>
                      <a:pt x="2928" y="13265"/>
                      <a:pt x="3326" y="13265"/>
                    </a:cubicBezTo>
                    <a:cubicBezTo>
                      <a:pt x="3521" y="13265"/>
                      <a:pt x="3697" y="13217"/>
                      <a:pt x="3823" y="13082"/>
                    </a:cubicBezTo>
                    <a:cubicBezTo>
                      <a:pt x="4230" y="12643"/>
                      <a:pt x="4245" y="11778"/>
                      <a:pt x="4385" y="11222"/>
                    </a:cubicBezTo>
                    <a:cubicBezTo>
                      <a:pt x="4397" y="11173"/>
                      <a:pt x="4389" y="11122"/>
                      <a:pt x="4365" y="11078"/>
                    </a:cubicBezTo>
                    <a:cubicBezTo>
                      <a:pt x="4340" y="10942"/>
                      <a:pt x="4249" y="10828"/>
                      <a:pt x="4123" y="10771"/>
                    </a:cubicBezTo>
                    <a:cubicBezTo>
                      <a:pt x="4107" y="10736"/>
                      <a:pt x="4086" y="10703"/>
                      <a:pt x="4059" y="10673"/>
                    </a:cubicBezTo>
                    <a:cubicBezTo>
                      <a:pt x="3568" y="10176"/>
                      <a:pt x="3736" y="8244"/>
                      <a:pt x="4677" y="8244"/>
                    </a:cubicBezTo>
                    <a:cubicBezTo>
                      <a:pt x="4752" y="8244"/>
                      <a:pt x="4832" y="8256"/>
                      <a:pt x="4917" y="8283"/>
                    </a:cubicBezTo>
                    <a:cubicBezTo>
                      <a:pt x="5428" y="8442"/>
                      <a:pt x="5425" y="9047"/>
                      <a:pt x="5721" y="9375"/>
                    </a:cubicBezTo>
                    <a:cubicBezTo>
                      <a:pt x="5901" y="9574"/>
                      <a:pt x="6078" y="9647"/>
                      <a:pt x="6263" y="9647"/>
                    </a:cubicBezTo>
                    <a:cubicBezTo>
                      <a:pt x="6552" y="9647"/>
                      <a:pt x="6857" y="9466"/>
                      <a:pt x="7208" y="9301"/>
                    </a:cubicBezTo>
                    <a:cubicBezTo>
                      <a:pt x="7925" y="8964"/>
                      <a:pt x="8739" y="8746"/>
                      <a:pt x="8674" y="7859"/>
                    </a:cubicBezTo>
                    <a:cubicBezTo>
                      <a:pt x="8621" y="7123"/>
                      <a:pt x="8420" y="6272"/>
                      <a:pt x="8152" y="5487"/>
                    </a:cubicBezTo>
                    <a:lnTo>
                      <a:pt x="8152" y="5487"/>
                    </a:lnTo>
                    <a:cubicBezTo>
                      <a:pt x="9023" y="5793"/>
                      <a:pt x="10007" y="6067"/>
                      <a:pt x="10927" y="6067"/>
                    </a:cubicBezTo>
                    <a:cubicBezTo>
                      <a:pt x="11131" y="6067"/>
                      <a:pt x="11331" y="6053"/>
                      <a:pt x="11526" y="6024"/>
                    </a:cubicBezTo>
                    <a:cubicBezTo>
                      <a:pt x="11558" y="6027"/>
                      <a:pt x="11589" y="6028"/>
                      <a:pt x="11620" y="6028"/>
                    </a:cubicBezTo>
                    <a:cubicBezTo>
                      <a:pt x="11841" y="6028"/>
                      <a:pt x="12029" y="5966"/>
                      <a:pt x="12245" y="5823"/>
                    </a:cubicBezTo>
                    <a:cubicBezTo>
                      <a:pt x="12296" y="5801"/>
                      <a:pt x="12352" y="5792"/>
                      <a:pt x="12403" y="5765"/>
                    </a:cubicBezTo>
                    <a:cubicBezTo>
                      <a:pt x="12583" y="5672"/>
                      <a:pt x="12752" y="5559"/>
                      <a:pt x="12908" y="5429"/>
                    </a:cubicBezTo>
                    <a:cubicBezTo>
                      <a:pt x="13386" y="5129"/>
                      <a:pt x="13850" y="4719"/>
                      <a:pt x="14068" y="4246"/>
                    </a:cubicBezTo>
                    <a:cubicBezTo>
                      <a:pt x="14404" y="3520"/>
                      <a:pt x="14022" y="2952"/>
                      <a:pt x="13661" y="2340"/>
                    </a:cubicBezTo>
                    <a:cubicBezTo>
                      <a:pt x="13624" y="2277"/>
                      <a:pt x="13558" y="2252"/>
                      <a:pt x="13488" y="2242"/>
                    </a:cubicBezTo>
                    <a:cubicBezTo>
                      <a:pt x="13447" y="2213"/>
                      <a:pt x="13399" y="2193"/>
                      <a:pt x="13349" y="2193"/>
                    </a:cubicBezTo>
                    <a:cubicBezTo>
                      <a:pt x="13336" y="2193"/>
                      <a:pt x="13323" y="2195"/>
                      <a:pt x="13310" y="2197"/>
                    </a:cubicBezTo>
                    <a:cubicBezTo>
                      <a:pt x="13003" y="2264"/>
                      <a:pt x="12712" y="2296"/>
                      <a:pt x="12429" y="2296"/>
                    </a:cubicBezTo>
                    <a:cubicBezTo>
                      <a:pt x="12090" y="2296"/>
                      <a:pt x="11763" y="2250"/>
                      <a:pt x="11435" y="2163"/>
                    </a:cubicBezTo>
                    <a:cubicBezTo>
                      <a:pt x="11264" y="1937"/>
                      <a:pt x="11090" y="1715"/>
                      <a:pt x="10889" y="1512"/>
                    </a:cubicBezTo>
                    <a:cubicBezTo>
                      <a:pt x="10188" y="800"/>
                      <a:pt x="9336" y="339"/>
                      <a:pt x="8356" y="131"/>
                    </a:cubicBezTo>
                    <a:cubicBezTo>
                      <a:pt x="7947" y="44"/>
                      <a:pt x="7526" y="1"/>
                      <a:pt x="7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8"/>
              <p:cNvSpPr/>
              <p:nvPr/>
            </p:nvSpPr>
            <p:spPr>
              <a:xfrm>
                <a:off x="7906348" y="3815472"/>
                <a:ext cx="149138" cy="174304"/>
              </a:xfrm>
              <a:custGeom>
                <a:avLst/>
                <a:gdLst/>
                <a:ahLst/>
                <a:cxnLst/>
                <a:rect l="l" t="t" r="r" b="b"/>
                <a:pathLst>
                  <a:path w="5701" h="6663" extrusionOk="0">
                    <a:moveTo>
                      <a:pt x="3099" y="0"/>
                    </a:moveTo>
                    <a:cubicBezTo>
                      <a:pt x="3099" y="0"/>
                      <a:pt x="198" y="3702"/>
                      <a:pt x="99" y="3774"/>
                    </a:cubicBezTo>
                    <a:cubicBezTo>
                      <a:pt x="0" y="3847"/>
                      <a:pt x="3686" y="6663"/>
                      <a:pt x="3686" y="6663"/>
                    </a:cubicBezTo>
                    <a:lnTo>
                      <a:pt x="5701" y="3328"/>
                    </a:lnTo>
                    <a:cubicBezTo>
                      <a:pt x="5701" y="3328"/>
                      <a:pt x="3193" y="69"/>
                      <a:pt x="3099"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8"/>
              <p:cNvSpPr/>
              <p:nvPr/>
            </p:nvSpPr>
            <p:spPr>
              <a:xfrm>
                <a:off x="7956913" y="3897585"/>
                <a:ext cx="328727" cy="201275"/>
              </a:xfrm>
              <a:custGeom>
                <a:avLst/>
                <a:gdLst/>
                <a:ahLst/>
                <a:cxnLst/>
                <a:rect l="l" t="t" r="r" b="b"/>
                <a:pathLst>
                  <a:path w="12566" h="7694" extrusionOk="0">
                    <a:moveTo>
                      <a:pt x="4125" y="1"/>
                    </a:moveTo>
                    <a:cubicBezTo>
                      <a:pt x="3784" y="1"/>
                      <a:pt x="3393" y="170"/>
                      <a:pt x="2965" y="627"/>
                    </a:cubicBezTo>
                    <a:cubicBezTo>
                      <a:pt x="2592" y="1026"/>
                      <a:pt x="2084" y="2283"/>
                      <a:pt x="989" y="2283"/>
                    </a:cubicBezTo>
                    <a:cubicBezTo>
                      <a:pt x="826" y="2283"/>
                      <a:pt x="651" y="2255"/>
                      <a:pt x="461" y="2193"/>
                    </a:cubicBezTo>
                    <a:cubicBezTo>
                      <a:pt x="430" y="2183"/>
                      <a:pt x="400" y="2178"/>
                      <a:pt x="372" y="2178"/>
                    </a:cubicBezTo>
                    <a:cubicBezTo>
                      <a:pt x="133" y="2178"/>
                      <a:pt x="0" y="2516"/>
                      <a:pt x="36" y="2792"/>
                    </a:cubicBezTo>
                    <a:cubicBezTo>
                      <a:pt x="198" y="4050"/>
                      <a:pt x="186" y="4221"/>
                      <a:pt x="261" y="4836"/>
                    </a:cubicBezTo>
                    <a:cubicBezTo>
                      <a:pt x="299" y="5156"/>
                      <a:pt x="204" y="5395"/>
                      <a:pt x="237" y="5590"/>
                    </a:cubicBezTo>
                    <a:cubicBezTo>
                      <a:pt x="278" y="5842"/>
                      <a:pt x="812" y="7490"/>
                      <a:pt x="812" y="7490"/>
                    </a:cubicBezTo>
                    <a:cubicBezTo>
                      <a:pt x="869" y="7656"/>
                      <a:pt x="1077" y="7694"/>
                      <a:pt x="1300" y="7694"/>
                    </a:cubicBezTo>
                    <a:cubicBezTo>
                      <a:pt x="1485" y="7694"/>
                      <a:pt x="1680" y="7668"/>
                      <a:pt x="1806" y="7668"/>
                    </a:cubicBezTo>
                    <a:cubicBezTo>
                      <a:pt x="1828" y="7668"/>
                      <a:pt x="1847" y="7668"/>
                      <a:pt x="1865" y="7670"/>
                    </a:cubicBezTo>
                    <a:cubicBezTo>
                      <a:pt x="1906" y="7675"/>
                      <a:pt x="1960" y="7677"/>
                      <a:pt x="2029" y="7677"/>
                    </a:cubicBezTo>
                    <a:cubicBezTo>
                      <a:pt x="2533" y="7677"/>
                      <a:pt x="3771" y="7549"/>
                      <a:pt x="5579" y="7128"/>
                    </a:cubicBezTo>
                    <a:cubicBezTo>
                      <a:pt x="7706" y="6630"/>
                      <a:pt x="12565" y="4878"/>
                      <a:pt x="12382" y="4346"/>
                    </a:cubicBezTo>
                    <a:cubicBezTo>
                      <a:pt x="12382" y="4346"/>
                      <a:pt x="12094" y="3473"/>
                      <a:pt x="11895" y="2893"/>
                    </a:cubicBezTo>
                    <a:cubicBezTo>
                      <a:pt x="11471" y="1664"/>
                      <a:pt x="6078" y="2501"/>
                      <a:pt x="5426" y="1029"/>
                    </a:cubicBezTo>
                    <a:cubicBezTo>
                      <a:pt x="5246" y="622"/>
                      <a:pt x="4778" y="1"/>
                      <a:pt x="41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8"/>
              <p:cNvSpPr/>
              <p:nvPr/>
            </p:nvSpPr>
            <p:spPr>
              <a:xfrm>
                <a:off x="7407629" y="3322638"/>
                <a:ext cx="624308" cy="633124"/>
              </a:xfrm>
              <a:custGeom>
                <a:avLst/>
                <a:gdLst/>
                <a:ahLst/>
                <a:cxnLst/>
                <a:rect l="l" t="t" r="r" b="b"/>
                <a:pathLst>
                  <a:path w="23865" h="24202" extrusionOk="0">
                    <a:moveTo>
                      <a:pt x="3287" y="0"/>
                    </a:moveTo>
                    <a:cubicBezTo>
                      <a:pt x="2396" y="0"/>
                      <a:pt x="1526" y="221"/>
                      <a:pt x="658" y="595"/>
                    </a:cubicBezTo>
                    <a:cubicBezTo>
                      <a:pt x="317" y="1933"/>
                      <a:pt x="0" y="3251"/>
                      <a:pt x="179" y="4789"/>
                    </a:cubicBezTo>
                    <a:cubicBezTo>
                      <a:pt x="366" y="6402"/>
                      <a:pt x="3408" y="10364"/>
                      <a:pt x="3625" y="10364"/>
                    </a:cubicBezTo>
                    <a:cubicBezTo>
                      <a:pt x="3627" y="10364"/>
                      <a:pt x="3628" y="10363"/>
                      <a:pt x="3630" y="10363"/>
                    </a:cubicBezTo>
                    <a:cubicBezTo>
                      <a:pt x="3630" y="10363"/>
                      <a:pt x="5513" y="12944"/>
                      <a:pt x="11517" y="16668"/>
                    </a:cubicBezTo>
                    <a:lnTo>
                      <a:pt x="20374" y="24141"/>
                    </a:lnTo>
                    <a:cubicBezTo>
                      <a:pt x="20466" y="24182"/>
                      <a:pt x="20560" y="24202"/>
                      <a:pt x="20656" y="24202"/>
                    </a:cubicBezTo>
                    <a:cubicBezTo>
                      <a:pt x="22087" y="24202"/>
                      <a:pt x="23865" y="19839"/>
                      <a:pt x="23532" y="19294"/>
                    </a:cubicBezTo>
                    <a:cubicBezTo>
                      <a:pt x="23532" y="19294"/>
                      <a:pt x="18456" y="12291"/>
                      <a:pt x="14531" y="8724"/>
                    </a:cubicBezTo>
                    <a:cubicBezTo>
                      <a:pt x="12211" y="6616"/>
                      <a:pt x="7595" y="1368"/>
                      <a:pt x="5505" y="471"/>
                    </a:cubicBezTo>
                    <a:cubicBezTo>
                      <a:pt x="4745" y="145"/>
                      <a:pt x="4009" y="0"/>
                      <a:pt x="32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9"/>
          <p:cNvSpPr txBox="1">
            <a:spLocks noGrp="1"/>
          </p:cNvSpPr>
          <p:nvPr>
            <p:ph type="title" idx="4"/>
          </p:nvPr>
        </p:nvSpPr>
        <p:spPr>
          <a:xfrm>
            <a:off x="3404839" y="559660"/>
            <a:ext cx="4020600" cy="121347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a:latin typeface="Arial"/>
                <a:ea typeface="Arial"/>
                <a:cs typeface="Arial"/>
                <a:sym typeface="Arial"/>
              </a:rPr>
              <a:t>KIẾN TRÚC TỔNG THỂ CỦA HỆ THỐNG</a:t>
            </a:r>
            <a:endParaRPr sz="2400" dirty="0">
              <a:latin typeface="Arial"/>
              <a:ea typeface="Arial"/>
              <a:cs typeface="Arial"/>
              <a:sym typeface="Arial"/>
            </a:endParaRPr>
          </a:p>
        </p:txBody>
      </p:sp>
      <p:sp>
        <p:nvSpPr>
          <p:cNvPr id="558" name="Google Shape;558;p19"/>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9"/>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7D1CF9C4-C6C4-82D5-AB57-9746793DFB06}"/>
              </a:ext>
            </a:extLst>
          </p:cNvPr>
          <p:cNvPicPr>
            <a:picLocks noChangeAspect="1"/>
          </p:cNvPicPr>
          <p:nvPr/>
        </p:nvPicPr>
        <p:blipFill rotWithShape="1">
          <a:blip r:embed="rId3">
            <a:extLst>
              <a:ext uri="{28A0092B-C50C-407E-A947-70E740481C1C}">
                <a14:useLocalDpi xmlns:a14="http://schemas.microsoft.com/office/drawing/2010/main" val="0"/>
              </a:ext>
            </a:extLst>
          </a:blip>
          <a:srcRect t="48461"/>
          <a:stretch/>
        </p:blipFill>
        <p:spPr>
          <a:xfrm>
            <a:off x="4434078" y="1980891"/>
            <a:ext cx="2510762" cy="302441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1AE8674D-9FAB-0525-03C7-4C8B14487CE3}"/>
              </a:ext>
            </a:extLst>
          </p:cNvPr>
          <p:cNvPicPr>
            <a:picLocks noChangeAspect="1"/>
          </p:cNvPicPr>
          <p:nvPr/>
        </p:nvPicPr>
        <p:blipFill rotWithShape="1">
          <a:blip r:embed="rId3">
            <a:extLst>
              <a:ext uri="{28A0092B-C50C-407E-A947-70E740481C1C}">
                <a14:useLocalDpi xmlns:a14="http://schemas.microsoft.com/office/drawing/2010/main" val="0"/>
              </a:ext>
            </a:extLst>
          </a:blip>
          <a:srcRect b="50124"/>
          <a:stretch/>
        </p:blipFill>
        <p:spPr>
          <a:xfrm>
            <a:off x="726969" y="597854"/>
            <a:ext cx="2649241" cy="30882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0"/>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a:latin typeface="Arial"/>
                <a:ea typeface="Arial"/>
                <a:cs typeface="Arial"/>
                <a:sym typeface="Arial"/>
              </a:rPr>
              <a:t>Tầng trình bày</a:t>
            </a:r>
            <a:endParaRPr sz="2400">
              <a:latin typeface="Arial"/>
              <a:ea typeface="Arial"/>
              <a:cs typeface="Arial"/>
              <a:sym typeface="Arial"/>
            </a:endParaRPr>
          </a:p>
        </p:txBody>
      </p:sp>
      <p:sp>
        <p:nvSpPr>
          <p:cNvPr id="566" name="Google Shape;566;p20"/>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0"/>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0"/>
          <p:cNvSpPr txBox="1"/>
          <p:nvPr/>
        </p:nvSpPr>
        <p:spPr>
          <a:xfrm>
            <a:off x="1199141" y="1190290"/>
            <a:ext cx="2743199" cy="1051017"/>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GD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Khách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9" name="Google Shape;569;p20"/>
          <p:cNvSpPr txBox="1"/>
          <p:nvPr/>
        </p:nvSpPr>
        <p:spPr>
          <a:xfrm>
            <a:off x="5129917" y="1009625"/>
            <a:ext cx="2561920" cy="2581436"/>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GD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xuất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Quên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khẩu</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chi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Thanh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None/>
            </a:pPr>
            <a:endParaRPr sz="1600" b="0" i="0" u="none" strike="noStrike" cap="none" dirty="0">
              <a:latin typeface="Arial"/>
              <a:ea typeface="Arial"/>
              <a:cs typeface="Arial"/>
              <a:sym typeface="Arial"/>
            </a:endParaRPr>
          </a:p>
        </p:txBody>
      </p:sp>
      <p:sp>
        <p:nvSpPr>
          <p:cNvPr id="570" name="Google Shape;570;p20"/>
          <p:cNvSpPr txBox="1"/>
          <p:nvPr/>
        </p:nvSpPr>
        <p:spPr>
          <a:xfrm>
            <a:off x="1199141" y="3444573"/>
            <a:ext cx="3536410" cy="939576"/>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GD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a:latin typeface="Times New Roman" panose="02020603050405020304" pitchFamily="18" charset="0"/>
                <a:ea typeface="Calibri" panose="020F0502020204030204" pitchFamily="34" charset="0"/>
                <a:cs typeface="Times New Roman" panose="02020603050405020304" pitchFamily="18" charset="0"/>
              </a:rPr>
              <a:t>GD </a:t>
            </a:r>
            <a:r>
              <a:rPr lang="en-US" sz="1300" kern="100" dirty="0" err="1">
                <a:latin typeface="Times New Roman" panose="02020603050405020304" pitchFamily="18" charset="0"/>
                <a:ea typeface="Calibri" panose="020F0502020204030204" pitchFamily="34" charset="0"/>
                <a:cs typeface="Times New Roman" panose="02020603050405020304" pitchFamily="18" charset="0"/>
              </a:rPr>
              <a:t>N</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gười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hang</a:t>
            </a: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1" name="Google Shape;571;p20"/>
          <p:cNvSpPr txBox="1"/>
          <p:nvPr/>
        </p:nvSpPr>
        <p:spPr>
          <a:xfrm>
            <a:off x="5132871" y="3444573"/>
            <a:ext cx="2811988" cy="1051017"/>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GD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lí</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Gửi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21"/>
          <p:cNvSpPr txBox="1">
            <a:spLocks noGrp="1"/>
          </p:cNvSpPr>
          <p:nvPr>
            <p:ph type="title" idx="4"/>
          </p:nvPr>
        </p:nvSpPr>
        <p:spPr>
          <a:xfrm>
            <a:off x="3406256" y="435565"/>
            <a:ext cx="233148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err="1">
                <a:latin typeface="Arial"/>
                <a:ea typeface="Arial"/>
                <a:cs typeface="Arial"/>
                <a:sym typeface="Arial"/>
              </a:rPr>
              <a:t>Tầng</a:t>
            </a:r>
            <a:r>
              <a:rPr lang="en-US" sz="2400" dirty="0">
                <a:latin typeface="Arial"/>
                <a:ea typeface="Arial"/>
                <a:cs typeface="Arial"/>
                <a:sym typeface="Arial"/>
              </a:rPr>
              <a:t> </a:t>
            </a:r>
            <a:r>
              <a:rPr lang="en-US" sz="2400" dirty="0" err="1">
                <a:latin typeface="Arial"/>
                <a:ea typeface="Arial"/>
                <a:cs typeface="Arial"/>
                <a:sym typeface="Arial"/>
              </a:rPr>
              <a:t>ứng</a:t>
            </a:r>
            <a:r>
              <a:rPr lang="en-US" sz="2400" dirty="0">
                <a:latin typeface="Arial"/>
                <a:ea typeface="Arial"/>
                <a:cs typeface="Arial"/>
                <a:sym typeface="Arial"/>
              </a:rPr>
              <a:t> </a:t>
            </a:r>
            <a:r>
              <a:rPr lang="en-US" sz="2400" dirty="0" err="1">
                <a:latin typeface="Arial"/>
                <a:ea typeface="Arial"/>
                <a:cs typeface="Arial"/>
                <a:sym typeface="Arial"/>
              </a:rPr>
              <a:t>dụng</a:t>
            </a:r>
            <a:endParaRPr sz="2400" dirty="0">
              <a:latin typeface="Arial"/>
              <a:ea typeface="Arial"/>
              <a:cs typeface="Arial"/>
              <a:sym typeface="Arial"/>
            </a:endParaRPr>
          </a:p>
        </p:txBody>
      </p:sp>
      <p:sp>
        <p:nvSpPr>
          <p:cNvPr id="577" name="Google Shape;577;p21"/>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1"/>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1"/>
          <p:cNvSpPr txBox="1"/>
          <p:nvPr/>
        </p:nvSpPr>
        <p:spPr>
          <a:xfrm>
            <a:off x="3500747" y="1411048"/>
            <a:ext cx="2608453" cy="2862153"/>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Khách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lí</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DK Thông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2"/>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a:latin typeface="Arial"/>
                <a:ea typeface="Arial"/>
                <a:cs typeface="Arial"/>
                <a:sym typeface="Arial"/>
              </a:rPr>
              <a:t>Tầng nghiệp vụ</a:t>
            </a:r>
            <a:endParaRPr sz="2400">
              <a:latin typeface="Arial"/>
              <a:ea typeface="Arial"/>
              <a:cs typeface="Arial"/>
              <a:sym typeface="Arial"/>
            </a:endParaRPr>
          </a:p>
        </p:txBody>
      </p:sp>
      <p:sp>
        <p:nvSpPr>
          <p:cNvPr id="585" name="Google Shape;585;p22"/>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2"/>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2"/>
          <p:cNvSpPr txBox="1"/>
          <p:nvPr/>
        </p:nvSpPr>
        <p:spPr>
          <a:xfrm>
            <a:off x="679081" y="974210"/>
            <a:ext cx="2632849" cy="1051017"/>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Khách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endParaRPr lang="en-US"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8" name="Google Shape;588;p22"/>
          <p:cNvSpPr txBox="1"/>
          <p:nvPr/>
        </p:nvSpPr>
        <p:spPr>
          <a:xfrm>
            <a:off x="697684" y="2051256"/>
            <a:ext cx="2105063" cy="1051017"/>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Thanh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9" name="Google Shape;589;p22"/>
          <p:cNvSpPr txBox="1"/>
          <p:nvPr/>
        </p:nvSpPr>
        <p:spPr>
          <a:xfrm>
            <a:off x="679081" y="3102273"/>
            <a:ext cx="3049162" cy="869172"/>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
        <p:nvSpPr>
          <p:cNvPr id="590" name="Google Shape;590;p22"/>
          <p:cNvSpPr txBox="1"/>
          <p:nvPr/>
        </p:nvSpPr>
        <p:spPr>
          <a:xfrm>
            <a:off x="4908511" y="3944608"/>
            <a:ext cx="2720616" cy="836984"/>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1" name="Google Shape;591;p22"/>
          <p:cNvSpPr txBox="1"/>
          <p:nvPr/>
        </p:nvSpPr>
        <p:spPr>
          <a:xfrm>
            <a:off x="4980946" y="1082377"/>
            <a:ext cx="2228495" cy="836984"/>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giỏ</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2" name="Google Shape;592;p22"/>
          <p:cNvSpPr txBox="1"/>
          <p:nvPr/>
        </p:nvSpPr>
        <p:spPr>
          <a:xfrm>
            <a:off x="4980946" y="2242336"/>
            <a:ext cx="2720617" cy="1265050"/>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Xem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3" name="Google Shape;593;p22"/>
          <p:cNvSpPr txBox="1"/>
          <p:nvPr/>
        </p:nvSpPr>
        <p:spPr>
          <a:xfrm>
            <a:off x="679081" y="3783441"/>
            <a:ext cx="2297370" cy="1265050"/>
          </a:xfrm>
          <a:prstGeom prst="rect">
            <a:avLst/>
          </a:prstGeom>
          <a:noFill/>
          <a:ln>
            <a:noFill/>
          </a:ln>
        </p:spPr>
        <p:txBody>
          <a:bodyPr spcFirstLastPara="1" wrap="square" lIns="91425" tIns="45700" rIns="91425" bIns="45700" anchor="t" anchorCtr="0">
            <a:spAutoFit/>
          </a:bodyPr>
          <a:lstStyle/>
          <a:p>
            <a:pPr marL="342900" lvl="0" indent="-342900">
              <a:lnSpc>
                <a:spcPct val="107000"/>
              </a:lnSpc>
              <a:buFont typeface="Symbol" panose="05050102010706020507" pitchFamily="18" charset="2"/>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lí</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Times New Roman" panose="02020603050405020304" pitchFamily="18" charset="0"/>
              <a:buChar char="-"/>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Gửi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title"/>
          </p:nvPr>
        </p:nvSpPr>
        <p:spPr>
          <a:xfrm>
            <a:off x="311700" y="455702"/>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CẤU TRÚC BÀI THUYẾT TRÌNH</a:t>
            </a:r>
            <a:endParaRPr>
              <a:latin typeface="Arial"/>
              <a:ea typeface="Arial"/>
              <a:cs typeface="Arial"/>
              <a:sym typeface="Arial"/>
            </a:endParaRPr>
          </a:p>
        </p:txBody>
      </p:sp>
      <p:grpSp>
        <p:nvGrpSpPr>
          <p:cNvPr id="257" name="Google Shape;257;p3"/>
          <p:cNvGrpSpPr/>
          <p:nvPr/>
        </p:nvGrpSpPr>
        <p:grpSpPr>
          <a:xfrm>
            <a:off x="6494330" y="2272969"/>
            <a:ext cx="3097543" cy="2870533"/>
            <a:chOff x="-3506012" y="4224850"/>
            <a:chExt cx="2623925" cy="2431625"/>
          </a:xfrm>
        </p:grpSpPr>
        <p:sp>
          <p:nvSpPr>
            <p:cNvPr id="258" name="Google Shape;258;p3"/>
            <p:cNvSpPr/>
            <p:nvPr/>
          </p:nvSpPr>
          <p:spPr>
            <a:xfrm>
              <a:off x="-2462262" y="4659750"/>
              <a:ext cx="1238900" cy="1994275"/>
            </a:xfrm>
            <a:custGeom>
              <a:avLst/>
              <a:gdLst/>
              <a:ahLst/>
              <a:cxnLst/>
              <a:rect l="l" t="t" r="r" b="b"/>
              <a:pathLst>
                <a:path w="49556" h="79771" extrusionOk="0">
                  <a:moveTo>
                    <a:pt x="1" y="0"/>
                  </a:moveTo>
                  <a:lnTo>
                    <a:pt x="4956" y="79771"/>
                  </a:lnTo>
                  <a:lnTo>
                    <a:pt x="49555" y="79771"/>
                  </a:lnTo>
                  <a:lnTo>
                    <a:pt x="446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
            <p:cNvSpPr/>
            <p:nvPr/>
          </p:nvSpPr>
          <p:spPr>
            <a:xfrm>
              <a:off x="-1857962" y="4659750"/>
              <a:ext cx="975875" cy="1995800"/>
            </a:xfrm>
            <a:custGeom>
              <a:avLst/>
              <a:gdLst/>
              <a:ahLst/>
              <a:cxnLst/>
              <a:rect l="l" t="t" r="r" b="b"/>
              <a:pathLst>
                <a:path w="39035" h="79832" extrusionOk="0">
                  <a:moveTo>
                    <a:pt x="15231" y="0"/>
                  </a:moveTo>
                  <a:lnTo>
                    <a:pt x="1" y="77445"/>
                  </a:lnTo>
                  <a:lnTo>
                    <a:pt x="1" y="79832"/>
                  </a:lnTo>
                  <a:lnTo>
                    <a:pt x="39035" y="79832"/>
                  </a:lnTo>
                  <a:lnTo>
                    <a:pt x="39035" y="77445"/>
                  </a:lnTo>
                  <a:lnTo>
                    <a:pt x="15352" y="77445"/>
                  </a:lnTo>
                  <a:lnTo>
                    <a:pt x="152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
            <p:cNvSpPr/>
            <p:nvPr/>
          </p:nvSpPr>
          <p:spPr>
            <a:xfrm>
              <a:off x="-3290187" y="4660900"/>
              <a:ext cx="1813025" cy="1994275"/>
            </a:xfrm>
            <a:custGeom>
              <a:avLst/>
              <a:gdLst/>
              <a:ahLst/>
              <a:cxnLst/>
              <a:rect l="l" t="t" r="r" b="b"/>
              <a:pathLst>
                <a:path w="72521" h="79771" extrusionOk="0">
                  <a:moveTo>
                    <a:pt x="7252" y="0"/>
                  </a:moveTo>
                  <a:lnTo>
                    <a:pt x="1" y="79771"/>
                  </a:lnTo>
                  <a:lnTo>
                    <a:pt x="65268" y="79771"/>
                  </a:lnTo>
                  <a:lnTo>
                    <a:pt x="7252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
            <p:cNvSpPr/>
            <p:nvPr/>
          </p:nvSpPr>
          <p:spPr>
            <a:xfrm>
              <a:off x="-2063662" y="4535850"/>
              <a:ext cx="265650" cy="234200"/>
            </a:xfrm>
            <a:custGeom>
              <a:avLst/>
              <a:gdLst/>
              <a:ahLst/>
              <a:cxnLst/>
              <a:rect l="l" t="t" r="r" b="b"/>
              <a:pathLst>
                <a:path w="10626" h="9368" extrusionOk="0">
                  <a:moveTo>
                    <a:pt x="5321" y="1"/>
                  </a:moveTo>
                  <a:cubicBezTo>
                    <a:pt x="2387" y="1"/>
                    <a:pt x="1" y="2389"/>
                    <a:pt x="1" y="5322"/>
                  </a:cubicBezTo>
                  <a:cubicBezTo>
                    <a:pt x="1" y="6941"/>
                    <a:pt x="729" y="8391"/>
                    <a:pt x="1874" y="9368"/>
                  </a:cubicBezTo>
                  <a:lnTo>
                    <a:pt x="1874" y="7375"/>
                  </a:lnTo>
                  <a:cubicBezTo>
                    <a:pt x="1501" y="6755"/>
                    <a:pt x="1303" y="6046"/>
                    <a:pt x="1303" y="5322"/>
                  </a:cubicBezTo>
                  <a:cubicBezTo>
                    <a:pt x="1303" y="3107"/>
                    <a:pt x="3107" y="1305"/>
                    <a:pt x="5321" y="1305"/>
                  </a:cubicBezTo>
                  <a:cubicBezTo>
                    <a:pt x="7429" y="1305"/>
                    <a:pt x="9160" y="2939"/>
                    <a:pt x="9322" y="5007"/>
                  </a:cubicBezTo>
                  <a:lnTo>
                    <a:pt x="10625" y="5007"/>
                  </a:lnTo>
                  <a:cubicBezTo>
                    <a:pt x="10460" y="2219"/>
                    <a:pt x="8147" y="1"/>
                    <a:pt x="5321"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
            <p:cNvSpPr/>
            <p:nvPr/>
          </p:nvSpPr>
          <p:spPr>
            <a:xfrm>
              <a:off x="-2212112" y="4535850"/>
              <a:ext cx="265650" cy="234200"/>
            </a:xfrm>
            <a:custGeom>
              <a:avLst/>
              <a:gdLst/>
              <a:ahLst/>
              <a:cxnLst/>
              <a:rect l="l" t="t" r="r" b="b"/>
              <a:pathLst>
                <a:path w="10626" h="9368" extrusionOk="0">
                  <a:moveTo>
                    <a:pt x="5322" y="1"/>
                  </a:moveTo>
                  <a:cubicBezTo>
                    <a:pt x="2388" y="1"/>
                    <a:pt x="1" y="2389"/>
                    <a:pt x="1" y="5322"/>
                  </a:cubicBezTo>
                  <a:cubicBezTo>
                    <a:pt x="1" y="6941"/>
                    <a:pt x="731" y="8391"/>
                    <a:pt x="1874" y="9368"/>
                  </a:cubicBezTo>
                  <a:lnTo>
                    <a:pt x="1874" y="7375"/>
                  </a:lnTo>
                  <a:cubicBezTo>
                    <a:pt x="1501" y="6755"/>
                    <a:pt x="1305" y="6046"/>
                    <a:pt x="1303" y="5322"/>
                  </a:cubicBezTo>
                  <a:cubicBezTo>
                    <a:pt x="1303"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
            <p:cNvSpPr/>
            <p:nvPr/>
          </p:nvSpPr>
          <p:spPr>
            <a:xfrm>
              <a:off x="-2368487" y="4535850"/>
              <a:ext cx="265650" cy="234200"/>
            </a:xfrm>
            <a:custGeom>
              <a:avLst/>
              <a:gdLst/>
              <a:ahLst/>
              <a:cxnLst/>
              <a:rect l="l" t="t" r="r" b="b"/>
              <a:pathLst>
                <a:path w="10626" h="9368" extrusionOk="0">
                  <a:moveTo>
                    <a:pt x="5322" y="1"/>
                  </a:moveTo>
                  <a:cubicBezTo>
                    <a:pt x="2389" y="1"/>
                    <a:pt x="1" y="2389"/>
                    <a:pt x="1" y="5322"/>
                  </a:cubicBezTo>
                  <a:cubicBezTo>
                    <a:pt x="1" y="6941"/>
                    <a:pt x="731" y="8391"/>
                    <a:pt x="1874" y="9368"/>
                  </a:cubicBezTo>
                  <a:lnTo>
                    <a:pt x="1874" y="7375"/>
                  </a:lnTo>
                  <a:cubicBezTo>
                    <a:pt x="1501" y="6755"/>
                    <a:pt x="1305" y="6046"/>
                    <a:pt x="1305" y="5322"/>
                  </a:cubicBezTo>
                  <a:cubicBezTo>
                    <a:pt x="1305"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
            <p:cNvSpPr/>
            <p:nvPr/>
          </p:nvSpPr>
          <p:spPr>
            <a:xfrm>
              <a:off x="-2516887" y="4535850"/>
              <a:ext cx="265625" cy="234200"/>
            </a:xfrm>
            <a:custGeom>
              <a:avLst/>
              <a:gdLst/>
              <a:ahLst/>
              <a:cxnLst/>
              <a:rect l="l" t="t" r="r" b="b"/>
              <a:pathLst>
                <a:path w="10625" h="9368" extrusionOk="0">
                  <a:moveTo>
                    <a:pt x="5320" y="1"/>
                  </a:moveTo>
                  <a:cubicBezTo>
                    <a:pt x="2386" y="1"/>
                    <a:pt x="0" y="2389"/>
                    <a:pt x="0" y="5322"/>
                  </a:cubicBezTo>
                  <a:cubicBezTo>
                    <a:pt x="0" y="6941"/>
                    <a:pt x="729" y="8391"/>
                    <a:pt x="1873" y="9368"/>
                  </a:cubicBezTo>
                  <a:lnTo>
                    <a:pt x="1873" y="7375"/>
                  </a:lnTo>
                  <a:cubicBezTo>
                    <a:pt x="1500" y="6755"/>
                    <a:pt x="1302" y="6046"/>
                    <a:pt x="1302" y="5322"/>
                  </a:cubicBezTo>
                  <a:cubicBezTo>
                    <a:pt x="1302" y="3107"/>
                    <a:pt x="3106" y="1305"/>
                    <a:pt x="5320" y="1305"/>
                  </a:cubicBezTo>
                  <a:cubicBezTo>
                    <a:pt x="7429" y="1305"/>
                    <a:pt x="9159" y="2939"/>
                    <a:pt x="9321" y="5007"/>
                  </a:cubicBezTo>
                  <a:lnTo>
                    <a:pt x="10625" y="5007"/>
                  </a:lnTo>
                  <a:cubicBezTo>
                    <a:pt x="10460" y="2219"/>
                    <a:pt x="8148" y="1"/>
                    <a:pt x="5320"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
            <p:cNvSpPr/>
            <p:nvPr/>
          </p:nvSpPr>
          <p:spPr>
            <a:xfrm>
              <a:off x="-2665362" y="4535850"/>
              <a:ext cx="265650" cy="234200"/>
            </a:xfrm>
            <a:custGeom>
              <a:avLst/>
              <a:gdLst/>
              <a:ahLst/>
              <a:cxnLst/>
              <a:rect l="l" t="t" r="r" b="b"/>
              <a:pathLst>
                <a:path w="10626" h="9368" extrusionOk="0">
                  <a:moveTo>
                    <a:pt x="5322" y="1"/>
                  </a:moveTo>
                  <a:cubicBezTo>
                    <a:pt x="2389" y="1"/>
                    <a:pt x="1" y="2389"/>
                    <a:pt x="1" y="5322"/>
                  </a:cubicBezTo>
                  <a:cubicBezTo>
                    <a:pt x="1" y="6941"/>
                    <a:pt x="731" y="8391"/>
                    <a:pt x="1874" y="9368"/>
                  </a:cubicBezTo>
                  <a:lnTo>
                    <a:pt x="1874" y="7375"/>
                  </a:lnTo>
                  <a:cubicBezTo>
                    <a:pt x="1501" y="6755"/>
                    <a:pt x="1305" y="6046"/>
                    <a:pt x="1305" y="5322"/>
                  </a:cubicBezTo>
                  <a:cubicBezTo>
                    <a:pt x="1305"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
            <p:cNvSpPr/>
            <p:nvPr/>
          </p:nvSpPr>
          <p:spPr>
            <a:xfrm>
              <a:off x="-2821737" y="4535850"/>
              <a:ext cx="265650" cy="234200"/>
            </a:xfrm>
            <a:custGeom>
              <a:avLst/>
              <a:gdLst/>
              <a:ahLst/>
              <a:cxnLst/>
              <a:rect l="l" t="t" r="r" b="b"/>
              <a:pathLst>
                <a:path w="10626" h="9368" extrusionOk="0">
                  <a:moveTo>
                    <a:pt x="5322" y="1"/>
                  </a:moveTo>
                  <a:cubicBezTo>
                    <a:pt x="2389" y="1"/>
                    <a:pt x="1" y="2389"/>
                    <a:pt x="1" y="5322"/>
                  </a:cubicBezTo>
                  <a:cubicBezTo>
                    <a:pt x="1" y="6941"/>
                    <a:pt x="731" y="8391"/>
                    <a:pt x="1874" y="9368"/>
                  </a:cubicBezTo>
                  <a:lnTo>
                    <a:pt x="1874" y="7375"/>
                  </a:lnTo>
                  <a:cubicBezTo>
                    <a:pt x="1501" y="6755"/>
                    <a:pt x="1305" y="6046"/>
                    <a:pt x="1303" y="5322"/>
                  </a:cubicBezTo>
                  <a:cubicBezTo>
                    <a:pt x="1303"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
            <p:cNvSpPr/>
            <p:nvPr/>
          </p:nvSpPr>
          <p:spPr>
            <a:xfrm>
              <a:off x="-3080162" y="4848300"/>
              <a:ext cx="1381650" cy="1647375"/>
            </a:xfrm>
            <a:custGeom>
              <a:avLst/>
              <a:gdLst/>
              <a:ahLst/>
              <a:cxnLst/>
              <a:rect l="l" t="t" r="r" b="b"/>
              <a:pathLst>
                <a:path w="55266" h="65895" extrusionOk="0">
                  <a:moveTo>
                    <a:pt x="22433" y="11404"/>
                  </a:moveTo>
                  <a:lnTo>
                    <a:pt x="20814" y="25393"/>
                  </a:lnTo>
                  <a:lnTo>
                    <a:pt x="9519" y="25393"/>
                  </a:lnTo>
                  <a:lnTo>
                    <a:pt x="11138" y="11404"/>
                  </a:lnTo>
                  <a:close/>
                  <a:moveTo>
                    <a:pt x="34217" y="11404"/>
                  </a:moveTo>
                  <a:lnTo>
                    <a:pt x="32598" y="25393"/>
                  </a:lnTo>
                  <a:lnTo>
                    <a:pt x="21545" y="25393"/>
                  </a:lnTo>
                  <a:lnTo>
                    <a:pt x="23163" y="11404"/>
                  </a:lnTo>
                  <a:close/>
                  <a:moveTo>
                    <a:pt x="46605" y="11404"/>
                  </a:moveTo>
                  <a:lnTo>
                    <a:pt x="44986" y="25393"/>
                  </a:lnTo>
                  <a:lnTo>
                    <a:pt x="33328" y="25393"/>
                  </a:lnTo>
                  <a:lnTo>
                    <a:pt x="34947" y="11404"/>
                  </a:lnTo>
                  <a:close/>
                  <a:moveTo>
                    <a:pt x="20731" y="26119"/>
                  </a:moveTo>
                  <a:lnTo>
                    <a:pt x="19174" y="39566"/>
                  </a:lnTo>
                  <a:lnTo>
                    <a:pt x="7879" y="39566"/>
                  </a:lnTo>
                  <a:lnTo>
                    <a:pt x="9434" y="26119"/>
                  </a:lnTo>
                  <a:close/>
                  <a:moveTo>
                    <a:pt x="32515" y="26119"/>
                  </a:moveTo>
                  <a:lnTo>
                    <a:pt x="30958" y="39566"/>
                  </a:lnTo>
                  <a:lnTo>
                    <a:pt x="19905" y="39566"/>
                  </a:lnTo>
                  <a:lnTo>
                    <a:pt x="21461" y="26119"/>
                  </a:lnTo>
                  <a:close/>
                  <a:moveTo>
                    <a:pt x="44903" y="26119"/>
                  </a:moveTo>
                  <a:lnTo>
                    <a:pt x="43348" y="39566"/>
                  </a:lnTo>
                  <a:lnTo>
                    <a:pt x="31690" y="39566"/>
                  </a:lnTo>
                  <a:lnTo>
                    <a:pt x="33245" y="26119"/>
                  </a:lnTo>
                  <a:close/>
                  <a:moveTo>
                    <a:pt x="19091" y="40291"/>
                  </a:moveTo>
                  <a:lnTo>
                    <a:pt x="17469" y="54311"/>
                  </a:lnTo>
                  <a:lnTo>
                    <a:pt x="6173" y="54311"/>
                  </a:lnTo>
                  <a:lnTo>
                    <a:pt x="7795" y="40291"/>
                  </a:lnTo>
                  <a:close/>
                  <a:moveTo>
                    <a:pt x="30875" y="40291"/>
                  </a:moveTo>
                  <a:lnTo>
                    <a:pt x="29251" y="54311"/>
                  </a:lnTo>
                  <a:lnTo>
                    <a:pt x="18199" y="54311"/>
                  </a:lnTo>
                  <a:lnTo>
                    <a:pt x="19821" y="40291"/>
                  </a:lnTo>
                  <a:close/>
                  <a:moveTo>
                    <a:pt x="43263" y="40291"/>
                  </a:moveTo>
                  <a:lnTo>
                    <a:pt x="41641" y="54311"/>
                  </a:lnTo>
                  <a:lnTo>
                    <a:pt x="29983" y="54311"/>
                  </a:lnTo>
                  <a:lnTo>
                    <a:pt x="31605" y="40291"/>
                  </a:lnTo>
                  <a:close/>
                  <a:moveTo>
                    <a:pt x="11727" y="1"/>
                  </a:moveTo>
                  <a:lnTo>
                    <a:pt x="10491" y="10679"/>
                  </a:lnTo>
                  <a:lnTo>
                    <a:pt x="6043" y="10679"/>
                  </a:lnTo>
                  <a:lnTo>
                    <a:pt x="6043" y="11404"/>
                  </a:lnTo>
                  <a:lnTo>
                    <a:pt x="10406" y="11404"/>
                  </a:lnTo>
                  <a:lnTo>
                    <a:pt x="8787" y="25393"/>
                  </a:lnTo>
                  <a:lnTo>
                    <a:pt x="4834" y="25393"/>
                  </a:lnTo>
                  <a:lnTo>
                    <a:pt x="4834" y="26119"/>
                  </a:lnTo>
                  <a:lnTo>
                    <a:pt x="8704" y="26119"/>
                  </a:lnTo>
                  <a:lnTo>
                    <a:pt x="7147" y="39566"/>
                  </a:lnTo>
                  <a:lnTo>
                    <a:pt x="2629" y="39566"/>
                  </a:lnTo>
                  <a:lnTo>
                    <a:pt x="2629" y="40290"/>
                  </a:lnTo>
                  <a:lnTo>
                    <a:pt x="7064" y="40290"/>
                  </a:lnTo>
                  <a:lnTo>
                    <a:pt x="5442" y="54310"/>
                  </a:lnTo>
                  <a:lnTo>
                    <a:pt x="0" y="54310"/>
                  </a:lnTo>
                  <a:lnTo>
                    <a:pt x="0" y="55034"/>
                  </a:lnTo>
                  <a:lnTo>
                    <a:pt x="5359" y="55034"/>
                  </a:lnTo>
                  <a:lnTo>
                    <a:pt x="4113" y="65812"/>
                  </a:lnTo>
                  <a:lnTo>
                    <a:pt x="4832" y="65895"/>
                  </a:lnTo>
                  <a:lnTo>
                    <a:pt x="6089" y="55035"/>
                  </a:lnTo>
                  <a:lnTo>
                    <a:pt x="17385" y="55035"/>
                  </a:lnTo>
                  <a:lnTo>
                    <a:pt x="16136" y="65812"/>
                  </a:lnTo>
                  <a:lnTo>
                    <a:pt x="16857" y="65895"/>
                  </a:lnTo>
                  <a:lnTo>
                    <a:pt x="18114" y="55035"/>
                  </a:lnTo>
                  <a:lnTo>
                    <a:pt x="29168" y="55035"/>
                  </a:lnTo>
                  <a:lnTo>
                    <a:pt x="27921" y="65812"/>
                  </a:lnTo>
                  <a:lnTo>
                    <a:pt x="28642" y="65895"/>
                  </a:lnTo>
                  <a:lnTo>
                    <a:pt x="29898" y="55035"/>
                  </a:lnTo>
                  <a:lnTo>
                    <a:pt x="41557" y="55035"/>
                  </a:lnTo>
                  <a:lnTo>
                    <a:pt x="40310" y="65812"/>
                  </a:lnTo>
                  <a:lnTo>
                    <a:pt x="41031" y="65895"/>
                  </a:lnTo>
                  <a:lnTo>
                    <a:pt x="42287" y="55035"/>
                  </a:lnTo>
                  <a:lnTo>
                    <a:pt x="51488" y="55035"/>
                  </a:lnTo>
                  <a:lnTo>
                    <a:pt x="51488" y="54311"/>
                  </a:lnTo>
                  <a:lnTo>
                    <a:pt x="42372" y="54311"/>
                  </a:lnTo>
                  <a:lnTo>
                    <a:pt x="43994" y="40291"/>
                  </a:lnTo>
                  <a:lnTo>
                    <a:pt x="52848" y="40291"/>
                  </a:lnTo>
                  <a:lnTo>
                    <a:pt x="52848" y="39567"/>
                  </a:lnTo>
                  <a:lnTo>
                    <a:pt x="44078" y="39567"/>
                  </a:lnTo>
                  <a:lnTo>
                    <a:pt x="45633" y="26121"/>
                  </a:lnTo>
                  <a:lnTo>
                    <a:pt x="54057" y="26121"/>
                  </a:lnTo>
                  <a:lnTo>
                    <a:pt x="54057" y="25395"/>
                  </a:lnTo>
                  <a:lnTo>
                    <a:pt x="45717" y="25395"/>
                  </a:lnTo>
                  <a:lnTo>
                    <a:pt x="47337" y="11406"/>
                  </a:lnTo>
                  <a:lnTo>
                    <a:pt x="55266" y="11404"/>
                  </a:lnTo>
                  <a:lnTo>
                    <a:pt x="55266" y="10679"/>
                  </a:lnTo>
                  <a:lnTo>
                    <a:pt x="47420" y="10679"/>
                  </a:lnTo>
                  <a:lnTo>
                    <a:pt x="48646" y="85"/>
                  </a:lnTo>
                  <a:lnTo>
                    <a:pt x="47925" y="1"/>
                  </a:lnTo>
                  <a:lnTo>
                    <a:pt x="46690" y="10679"/>
                  </a:lnTo>
                  <a:lnTo>
                    <a:pt x="35032" y="10679"/>
                  </a:lnTo>
                  <a:lnTo>
                    <a:pt x="36259" y="84"/>
                  </a:lnTo>
                  <a:lnTo>
                    <a:pt x="35537" y="1"/>
                  </a:lnTo>
                  <a:lnTo>
                    <a:pt x="34302" y="10679"/>
                  </a:lnTo>
                  <a:lnTo>
                    <a:pt x="23246" y="10679"/>
                  </a:lnTo>
                  <a:lnTo>
                    <a:pt x="24473" y="84"/>
                  </a:lnTo>
                  <a:lnTo>
                    <a:pt x="23753" y="1"/>
                  </a:lnTo>
                  <a:lnTo>
                    <a:pt x="22518" y="10679"/>
                  </a:lnTo>
                  <a:lnTo>
                    <a:pt x="11221" y="10679"/>
                  </a:lnTo>
                  <a:lnTo>
                    <a:pt x="12448" y="84"/>
                  </a:lnTo>
                  <a:lnTo>
                    <a:pt x="117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
            <p:cNvSpPr/>
            <p:nvPr/>
          </p:nvSpPr>
          <p:spPr>
            <a:xfrm>
              <a:off x="-2254137" y="5540025"/>
              <a:ext cx="265175" cy="257775"/>
            </a:xfrm>
            <a:custGeom>
              <a:avLst/>
              <a:gdLst/>
              <a:ahLst/>
              <a:cxnLst/>
              <a:rect l="l" t="t" r="r" b="b"/>
              <a:pathLst>
                <a:path w="10607" h="10311" extrusionOk="0">
                  <a:moveTo>
                    <a:pt x="1352" y="1"/>
                  </a:moveTo>
                  <a:lnTo>
                    <a:pt x="0" y="10310"/>
                  </a:lnTo>
                  <a:lnTo>
                    <a:pt x="9254" y="10310"/>
                  </a:lnTo>
                  <a:lnTo>
                    <a:pt x="106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
            <p:cNvSpPr/>
            <p:nvPr/>
          </p:nvSpPr>
          <p:spPr>
            <a:xfrm>
              <a:off x="-2598587" y="5902625"/>
              <a:ext cx="265150" cy="257750"/>
            </a:xfrm>
            <a:custGeom>
              <a:avLst/>
              <a:gdLst/>
              <a:ahLst/>
              <a:cxnLst/>
              <a:rect l="l" t="t" r="r" b="b"/>
              <a:pathLst>
                <a:path w="10606" h="10310" extrusionOk="0">
                  <a:moveTo>
                    <a:pt x="1352" y="0"/>
                  </a:moveTo>
                  <a:lnTo>
                    <a:pt x="0" y="10310"/>
                  </a:lnTo>
                  <a:lnTo>
                    <a:pt x="9254" y="10310"/>
                  </a:lnTo>
                  <a:lnTo>
                    <a:pt x="1060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
            <p:cNvSpPr/>
            <p:nvPr/>
          </p:nvSpPr>
          <p:spPr>
            <a:xfrm>
              <a:off x="-3485537" y="6402225"/>
              <a:ext cx="121350" cy="134075"/>
            </a:xfrm>
            <a:custGeom>
              <a:avLst/>
              <a:gdLst/>
              <a:ahLst/>
              <a:cxnLst/>
              <a:rect l="l" t="t" r="r" b="b"/>
              <a:pathLst>
                <a:path w="4854" h="5363" extrusionOk="0">
                  <a:moveTo>
                    <a:pt x="545" y="0"/>
                  </a:moveTo>
                  <a:cubicBezTo>
                    <a:pt x="545" y="0"/>
                    <a:pt x="124" y="4536"/>
                    <a:pt x="0" y="4801"/>
                  </a:cubicBezTo>
                  <a:lnTo>
                    <a:pt x="4027" y="5363"/>
                  </a:lnTo>
                  <a:lnTo>
                    <a:pt x="4853" y="1196"/>
                  </a:lnTo>
                  <a:lnTo>
                    <a:pt x="545" y="0"/>
                  </a:lnTo>
                  <a:close/>
                </a:path>
              </a:pathLst>
            </a:custGeom>
            <a:solidFill>
              <a:srgbClr val="E896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
            <p:cNvSpPr/>
            <p:nvPr/>
          </p:nvSpPr>
          <p:spPr>
            <a:xfrm>
              <a:off x="-2901987" y="6418225"/>
              <a:ext cx="111725" cy="119500"/>
            </a:xfrm>
            <a:custGeom>
              <a:avLst/>
              <a:gdLst/>
              <a:ahLst/>
              <a:cxnLst/>
              <a:rect l="l" t="t" r="r" b="b"/>
              <a:pathLst>
                <a:path w="4469" h="4780" extrusionOk="0">
                  <a:moveTo>
                    <a:pt x="1" y="1"/>
                  </a:moveTo>
                  <a:lnTo>
                    <a:pt x="1" y="1"/>
                  </a:lnTo>
                  <a:cubicBezTo>
                    <a:pt x="1" y="1"/>
                    <a:pt x="185" y="4496"/>
                    <a:pt x="124" y="4780"/>
                  </a:cubicBezTo>
                  <a:lnTo>
                    <a:pt x="4174" y="4426"/>
                  </a:lnTo>
                  <a:lnTo>
                    <a:pt x="4469" y="202"/>
                  </a:lnTo>
                  <a:lnTo>
                    <a:pt x="1" y="1"/>
                  </a:lnTo>
                  <a:close/>
                </a:path>
              </a:pathLst>
            </a:custGeom>
            <a:solidFill>
              <a:srgbClr val="E896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
            <p:cNvSpPr/>
            <p:nvPr/>
          </p:nvSpPr>
          <p:spPr>
            <a:xfrm>
              <a:off x="-3493312" y="5286750"/>
              <a:ext cx="458825" cy="1167525"/>
            </a:xfrm>
            <a:custGeom>
              <a:avLst/>
              <a:gdLst/>
              <a:ahLst/>
              <a:cxnLst/>
              <a:rect l="l" t="t" r="r" b="b"/>
              <a:pathLst>
                <a:path w="18353" h="46701" extrusionOk="0">
                  <a:moveTo>
                    <a:pt x="10821" y="0"/>
                  </a:moveTo>
                  <a:cubicBezTo>
                    <a:pt x="7923" y="0"/>
                    <a:pt x="5766" y="2308"/>
                    <a:pt x="5582" y="5248"/>
                  </a:cubicBezTo>
                  <a:cubicBezTo>
                    <a:pt x="5270" y="10245"/>
                    <a:pt x="4162" y="17365"/>
                    <a:pt x="4097" y="22991"/>
                  </a:cubicBezTo>
                  <a:cubicBezTo>
                    <a:pt x="4080" y="24347"/>
                    <a:pt x="3700" y="25673"/>
                    <a:pt x="3462" y="27008"/>
                  </a:cubicBezTo>
                  <a:cubicBezTo>
                    <a:pt x="3289" y="27978"/>
                    <a:pt x="3220" y="29056"/>
                    <a:pt x="2970" y="29997"/>
                  </a:cubicBezTo>
                  <a:cubicBezTo>
                    <a:pt x="2970" y="29997"/>
                    <a:pt x="2970" y="29997"/>
                    <a:pt x="2970" y="29997"/>
                  </a:cubicBezTo>
                  <a:cubicBezTo>
                    <a:pt x="2968" y="29997"/>
                    <a:pt x="3056" y="29387"/>
                    <a:pt x="3055" y="29387"/>
                  </a:cubicBezTo>
                  <a:lnTo>
                    <a:pt x="3055" y="29387"/>
                  </a:lnTo>
                  <a:cubicBezTo>
                    <a:pt x="3055" y="29387"/>
                    <a:pt x="3048" y="29433"/>
                    <a:pt x="3031" y="29549"/>
                  </a:cubicBezTo>
                  <a:cubicBezTo>
                    <a:pt x="3005" y="29711"/>
                    <a:pt x="2983" y="29873"/>
                    <a:pt x="2959" y="30035"/>
                  </a:cubicBezTo>
                  <a:cubicBezTo>
                    <a:pt x="2904" y="30417"/>
                    <a:pt x="2846" y="30798"/>
                    <a:pt x="2785" y="31179"/>
                  </a:cubicBezTo>
                  <a:cubicBezTo>
                    <a:pt x="2553" y="32628"/>
                    <a:pt x="2286" y="34073"/>
                    <a:pt x="2002" y="35514"/>
                  </a:cubicBezTo>
                  <a:cubicBezTo>
                    <a:pt x="1287" y="39143"/>
                    <a:pt x="1" y="41536"/>
                    <a:pt x="30" y="45410"/>
                  </a:cubicBezTo>
                  <a:cubicBezTo>
                    <a:pt x="34" y="45854"/>
                    <a:pt x="2748" y="46701"/>
                    <a:pt x="4349" y="46701"/>
                  </a:cubicBezTo>
                  <a:cubicBezTo>
                    <a:pt x="4892" y="46701"/>
                    <a:pt x="5307" y="46603"/>
                    <a:pt x="5445" y="46360"/>
                  </a:cubicBezTo>
                  <a:cubicBezTo>
                    <a:pt x="6606" y="44320"/>
                    <a:pt x="7927" y="42457"/>
                    <a:pt x="9587" y="39050"/>
                  </a:cubicBezTo>
                  <a:cubicBezTo>
                    <a:pt x="10845" y="36469"/>
                    <a:pt x="12582" y="31965"/>
                    <a:pt x="13181" y="29151"/>
                  </a:cubicBezTo>
                  <a:cubicBezTo>
                    <a:pt x="14354" y="23638"/>
                    <a:pt x="18352" y="16732"/>
                    <a:pt x="17930" y="12088"/>
                  </a:cubicBezTo>
                  <a:cubicBezTo>
                    <a:pt x="17643" y="8932"/>
                    <a:pt x="14906" y="499"/>
                    <a:pt x="11575" y="51"/>
                  </a:cubicBezTo>
                  <a:cubicBezTo>
                    <a:pt x="11319" y="17"/>
                    <a:pt x="11068" y="0"/>
                    <a:pt x="108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
            <p:cNvSpPr/>
            <p:nvPr/>
          </p:nvSpPr>
          <p:spPr>
            <a:xfrm>
              <a:off x="-3183137" y="5259525"/>
              <a:ext cx="461200" cy="1187550"/>
            </a:xfrm>
            <a:custGeom>
              <a:avLst/>
              <a:gdLst/>
              <a:ahLst/>
              <a:cxnLst/>
              <a:rect l="l" t="t" r="r" b="b"/>
              <a:pathLst>
                <a:path w="18448" h="47502" extrusionOk="0">
                  <a:moveTo>
                    <a:pt x="6144" y="0"/>
                  </a:moveTo>
                  <a:cubicBezTo>
                    <a:pt x="5192" y="0"/>
                    <a:pt x="4201" y="232"/>
                    <a:pt x="3458" y="712"/>
                  </a:cubicBezTo>
                  <a:cubicBezTo>
                    <a:pt x="1098" y="2232"/>
                    <a:pt x="1" y="5433"/>
                    <a:pt x="1559" y="7948"/>
                  </a:cubicBezTo>
                  <a:cubicBezTo>
                    <a:pt x="3177" y="10564"/>
                    <a:pt x="3267" y="13998"/>
                    <a:pt x="4574" y="16781"/>
                  </a:cubicBezTo>
                  <a:cubicBezTo>
                    <a:pt x="6467" y="20815"/>
                    <a:pt x="7949" y="24239"/>
                    <a:pt x="8371" y="27825"/>
                  </a:cubicBezTo>
                  <a:cubicBezTo>
                    <a:pt x="8886" y="32199"/>
                    <a:pt x="9867" y="35891"/>
                    <a:pt x="9891" y="37654"/>
                  </a:cubicBezTo>
                  <a:cubicBezTo>
                    <a:pt x="9933" y="40751"/>
                    <a:pt x="10260" y="43665"/>
                    <a:pt x="10774" y="46755"/>
                  </a:cubicBezTo>
                  <a:cubicBezTo>
                    <a:pt x="10846" y="47188"/>
                    <a:pt x="12399" y="47502"/>
                    <a:pt x="13814" y="47502"/>
                  </a:cubicBezTo>
                  <a:cubicBezTo>
                    <a:pt x="14962" y="47502"/>
                    <a:pt x="16021" y="47296"/>
                    <a:pt x="16127" y="46780"/>
                  </a:cubicBezTo>
                  <a:cubicBezTo>
                    <a:pt x="18025" y="37549"/>
                    <a:pt x="18395" y="32485"/>
                    <a:pt x="18395" y="29214"/>
                  </a:cubicBezTo>
                  <a:cubicBezTo>
                    <a:pt x="18395" y="25354"/>
                    <a:pt x="18447" y="23818"/>
                    <a:pt x="17868" y="20669"/>
                  </a:cubicBezTo>
                  <a:cubicBezTo>
                    <a:pt x="17381" y="18036"/>
                    <a:pt x="17133" y="13843"/>
                    <a:pt x="15967" y="11436"/>
                  </a:cubicBezTo>
                  <a:cubicBezTo>
                    <a:pt x="14463" y="8332"/>
                    <a:pt x="12132" y="5751"/>
                    <a:pt x="10695" y="2609"/>
                  </a:cubicBezTo>
                  <a:cubicBezTo>
                    <a:pt x="10175" y="1473"/>
                    <a:pt x="8688" y="497"/>
                    <a:pt x="7533" y="178"/>
                  </a:cubicBezTo>
                  <a:cubicBezTo>
                    <a:pt x="7105" y="60"/>
                    <a:pt x="6629" y="0"/>
                    <a:pt x="61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
            <p:cNvSpPr/>
            <p:nvPr/>
          </p:nvSpPr>
          <p:spPr>
            <a:xfrm>
              <a:off x="-2920462" y="6484075"/>
              <a:ext cx="238025" cy="172400"/>
            </a:xfrm>
            <a:custGeom>
              <a:avLst/>
              <a:gdLst/>
              <a:ahLst/>
              <a:cxnLst/>
              <a:rect l="l" t="t" r="r" b="b"/>
              <a:pathLst>
                <a:path w="9521" h="6896" extrusionOk="0">
                  <a:moveTo>
                    <a:pt x="3455" y="1"/>
                  </a:moveTo>
                  <a:cubicBezTo>
                    <a:pt x="3192" y="1"/>
                    <a:pt x="2903" y="50"/>
                    <a:pt x="2591" y="167"/>
                  </a:cubicBezTo>
                  <a:cubicBezTo>
                    <a:pt x="2059" y="364"/>
                    <a:pt x="1570" y="891"/>
                    <a:pt x="1066" y="1053"/>
                  </a:cubicBezTo>
                  <a:cubicBezTo>
                    <a:pt x="790" y="1140"/>
                    <a:pt x="331" y="1085"/>
                    <a:pt x="282" y="1372"/>
                  </a:cubicBezTo>
                  <a:cubicBezTo>
                    <a:pt x="80" y="2538"/>
                    <a:pt x="440" y="2965"/>
                    <a:pt x="337" y="3533"/>
                  </a:cubicBezTo>
                  <a:cubicBezTo>
                    <a:pt x="283" y="3830"/>
                    <a:pt x="56" y="4089"/>
                    <a:pt x="32" y="4272"/>
                  </a:cubicBezTo>
                  <a:cubicBezTo>
                    <a:pt x="1" y="4507"/>
                    <a:pt x="22" y="5833"/>
                    <a:pt x="22" y="5833"/>
                  </a:cubicBezTo>
                  <a:cubicBezTo>
                    <a:pt x="32" y="6154"/>
                    <a:pt x="417" y="6196"/>
                    <a:pt x="621" y="6282"/>
                  </a:cubicBezTo>
                  <a:cubicBezTo>
                    <a:pt x="917" y="6408"/>
                    <a:pt x="2120" y="6683"/>
                    <a:pt x="4079" y="6820"/>
                  </a:cubicBezTo>
                  <a:cubicBezTo>
                    <a:pt x="4740" y="6866"/>
                    <a:pt x="5545" y="6895"/>
                    <a:pt x="6332" y="6895"/>
                  </a:cubicBezTo>
                  <a:cubicBezTo>
                    <a:pt x="7967" y="6895"/>
                    <a:pt x="9520" y="6770"/>
                    <a:pt x="9509" y="6416"/>
                  </a:cubicBezTo>
                  <a:cubicBezTo>
                    <a:pt x="9509" y="6416"/>
                    <a:pt x="9442" y="5645"/>
                    <a:pt x="9423" y="5074"/>
                  </a:cubicBezTo>
                  <a:cubicBezTo>
                    <a:pt x="9384" y="3861"/>
                    <a:pt x="5426" y="2837"/>
                    <a:pt x="5249" y="1344"/>
                  </a:cubicBezTo>
                  <a:cubicBezTo>
                    <a:pt x="5190" y="841"/>
                    <a:pt x="4538" y="1"/>
                    <a:pt x="3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
            <p:cNvSpPr/>
            <p:nvPr/>
          </p:nvSpPr>
          <p:spPr>
            <a:xfrm>
              <a:off x="-3506012" y="6484075"/>
              <a:ext cx="238025" cy="172400"/>
            </a:xfrm>
            <a:custGeom>
              <a:avLst/>
              <a:gdLst/>
              <a:ahLst/>
              <a:cxnLst/>
              <a:rect l="l" t="t" r="r" b="b"/>
              <a:pathLst>
                <a:path w="9521" h="6896" extrusionOk="0">
                  <a:moveTo>
                    <a:pt x="3455" y="1"/>
                  </a:moveTo>
                  <a:cubicBezTo>
                    <a:pt x="3192" y="1"/>
                    <a:pt x="2903" y="50"/>
                    <a:pt x="2590" y="167"/>
                  </a:cubicBezTo>
                  <a:cubicBezTo>
                    <a:pt x="2059" y="364"/>
                    <a:pt x="1570" y="891"/>
                    <a:pt x="1065" y="1053"/>
                  </a:cubicBezTo>
                  <a:cubicBezTo>
                    <a:pt x="791" y="1140"/>
                    <a:pt x="332" y="1085"/>
                    <a:pt x="281" y="1372"/>
                  </a:cubicBezTo>
                  <a:cubicBezTo>
                    <a:pt x="80" y="2538"/>
                    <a:pt x="440" y="2965"/>
                    <a:pt x="338" y="3533"/>
                  </a:cubicBezTo>
                  <a:cubicBezTo>
                    <a:pt x="284" y="3830"/>
                    <a:pt x="57" y="4089"/>
                    <a:pt x="33" y="4272"/>
                  </a:cubicBezTo>
                  <a:cubicBezTo>
                    <a:pt x="0" y="4507"/>
                    <a:pt x="22" y="5833"/>
                    <a:pt x="22" y="5833"/>
                  </a:cubicBezTo>
                  <a:cubicBezTo>
                    <a:pt x="33" y="6154"/>
                    <a:pt x="418" y="6196"/>
                    <a:pt x="622" y="6282"/>
                  </a:cubicBezTo>
                  <a:cubicBezTo>
                    <a:pt x="917" y="6408"/>
                    <a:pt x="2120" y="6683"/>
                    <a:pt x="4080" y="6820"/>
                  </a:cubicBezTo>
                  <a:cubicBezTo>
                    <a:pt x="4740" y="6866"/>
                    <a:pt x="5545" y="6895"/>
                    <a:pt x="6332" y="6895"/>
                  </a:cubicBezTo>
                  <a:cubicBezTo>
                    <a:pt x="7967" y="6895"/>
                    <a:pt x="9521" y="6770"/>
                    <a:pt x="9510" y="6416"/>
                  </a:cubicBezTo>
                  <a:cubicBezTo>
                    <a:pt x="9510" y="6416"/>
                    <a:pt x="9443" y="5645"/>
                    <a:pt x="9423" y="5074"/>
                  </a:cubicBezTo>
                  <a:cubicBezTo>
                    <a:pt x="9385" y="3861"/>
                    <a:pt x="5427" y="2837"/>
                    <a:pt x="5250" y="1344"/>
                  </a:cubicBezTo>
                  <a:cubicBezTo>
                    <a:pt x="5190" y="841"/>
                    <a:pt x="4539" y="1"/>
                    <a:pt x="3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
            <p:cNvSpPr/>
            <p:nvPr/>
          </p:nvSpPr>
          <p:spPr>
            <a:xfrm>
              <a:off x="-2710512" y="5343675"/>
              <a:ext cx="199875" cy="252000"/>
            </a:xfrm>
            <a:custGeom>
              <a:avLst/>
              <a:gdLst/>
              <a:ahLst/>
              <a:cxnLst/>
              <a:rect l="l" t="t" r="r" b="b"/>
              <a:pathLst>
                <a:path w="7995" h="10080" extrusionOk="0">
                  <a:moveTo>
                    <a:pt x="2220" y="0"/>
                  </a:moveTo>
                  <a:cubicBezTo>
                    <a:pt x="1620" y="0"/>
                    <a:pt x="1036" y="215"/>
                    <a:pt x="602" y="674"/>
                  </a:cubicBezTo>
                  <a:cubicBezTo>
                    <a:pt x="571" y="690"/>
                    <a:pt x="546" y="714"/>
                    <a:pt x="528" y="743"/>
                  </a:cubicBezTo>
                  <a:cubicBezTo>
                    <a:pt x="521" y="755"/>
                    <a:pt x="515" y="767"/>
                    <a:pt x="509" y="781"/>
                  </a:cubicBezTo>
                  <a:cubicBezTo>
                    <a:pt x="470" y="827"/>
                    <a:pt x="433" y="873"/>
                    <a:pt x="397" y="923"/>
                  </a:cubicBezTo>
                  <a:cubicBezTo>
                    <a:pt x="63" y="1402"/>
                    <a:pt x="0" y="1885"/>
                    <a:pt x="107" y="2339"/>
                  </a:cubicBezTo>
                  <a:cubicBezTo>
                    <a:pt x="128" y="3188"/>
                    <a:pt x="530" y="4001"/>
                    <a:pt x="1208" y="4719"/>
                  </a:cubicBezTo>
                  <a:cubicBezTo>
                    <a:pt x="1663" y="5195"/>
                    <a:pt x="2195" y="5590"/>
                    <a:pt x="2782" y="5886"/>
                  </a:cubicBezTo>
                  <a:cubicBezTo>
                    <a:pt x="2950" y="6033"/>
                    <a:pt x="3145" y="6167"/>
                    <a:pt x="3352" y="6313"/>
                  </a:cubicBezTo>
                  <a:cubicBezTo>
                    <a:pt x="3857" y="6668"/>
                    <a:pt x="4367" y="7480"/>
                    <a:pt x="4482" y="8246"/>
                  </a:cubicBezTo>
                  <a:cubicBezTo>
                    <a:pt x="4484" y="8390"/>
                    <a:pt x="4490" y="8530"/>
                    <a:pt x="4501" y="8665"/>
                  </a:cubicBezTo>
                  <a:cubicBezTo>
                    <a:pt x="4479" y="9004"/>
                    <a:pt x="4354" y="9313"/>
                    <a:pt x="4088" y="9542"/>
                  </a:cubicBezTo>
                  <a:cubicBezTo>
                    <a:pt x="3901" y="9701"/>
                    <a:pt x="4020" y="10014"/>
                    <a:pt x="4237" y="10014"/>
                  </a:cubicBezTo>
                  <a:cubicBezTo>
                    <a:pt x="4271" y="10014"/>
                    <a:pt x="4307" y="10007"/>
                    <a:pt x="4345" y="9990"/>
                  </a:cubicBezTo>
                  <a:cubicBezTo>
                    <a:pt x="4818" y="9779"/>
                    <a:pt x="5107" y="9511"/>
                    <a:pt x="5270" y="9191"/>
                  </a:cubicBezTo>
                  <a:cubicBezTo>
                    <a:pt x="5488" y="8864"/>
                    <a:pt x="5614" y="8485"/>
                    <a:pt x="5637" y="8091"/>
                  </a:cubicBezTo>
                  <a:cubicBezTo>
                    <a:pt x="5666" y="8140"/>
                    <a:pt x="5693" y="8188"/>
                    <a:pt x="5716" y="8238"/>
                  </a:cubicBezTo>
                  <a:cubicBezTo>
                    <a:pt x="5774" y="8585"/>
                    <a:pt x="5754" y="8940"/>
                    <a:pt x="5638" y="9321"/>
                  </a:cubicBezTo>
                  <a:cubicBezTo>
                    <a:pt x="5635" y="9337"/>
                    <a:pt x="5632" y="9353"/>
                    <a:pt x="5632" y="9368"/>
                  </a:cubicBezTo>
                  <a:cubicBezTo>
                    <a:pt x="5525" y="9502"/>
                    <a:pt x="5409" y="9600"/>
                    <a:pt x="5368" y="9828"/>
                  </a:cubicBezTo>
                  <a:cubicBezTo>
                    <a:pt x="5344" y="9960"/>
                    <a:pt x="5462" y="10079"/>
                    <a:pt x="5590" y="10079"/>
                  </a:cubicBezTo>
                  <a:cubicBezTo>
                    <a:pt x="5599" y="10079"/>
                    <a:pt x="5607" y="10079"/>
                    <a:pt x="5616" y="10078"/>
                  </a:cubicBezTo>
                  <a:cubicBezTo>
                    <a:pt x="6060" y="10018"/>
                    <a:pt x="6324" y="9646"/>
                    <a:pt x="6457" y="9205"/>
                  </a:cubicBezTo>
                  <a:cubicBezTo>
                    <a:pt x="6649" y="8881"/>
                    <a:pt x="6735" y="8502"/>
                    <a:pt x="6735" y="8103"/>
                  </a:cubicBezTo>
                  <a:cubicBezTo>
                    <a:pt x="6795" y="8323"/>
                    <a:pt x="6825" y="8545"/>
                    <a:pt x="6808" y="8754"/>
                  </a:cubicBezTo>
                  <a:cubicBezTo>
                    <a:pt x="6790" y="8965"/>
                    <a:pt x="6985" y="9116"/>
                    <a:pt x="7162" y="9116"/>
                  </a:cubicBezTo>
                  <a:cubicBezTo>
                    <a:pt x="7272" y="9116"/>
                    <a:pt x="7376" y="9057"/>
                    <a:pt x="7416" y="8916"/>
                  </a:cubicBezTo>
                  <a:cubicBezTo>
                    <a:pt x="7451" y="8799"/>
                    <a:pt x="7476" y="8678"/>
                    <a:pt x="7495" y="8557"/>
                  </a:cubicBezTo>
                  <a:cubicBezTo>
                    <a:pt x="7500" y="8551"/>
                    <a:pt x="7506" y="8548"/>
                    <a:pt x="7510" y="8540"/>
                  </a:cubicBezTo>
                  <a:cubicBezTo>
                    <a:pt x="7978" y="7789"/>
                    <a:pt x="7995" y="7195"/>
                    <a:pt x="7714" y="6362"/>
                  </a:cubicBezTo>
                  <a:cubicBezTo>
                    <a:pt x="7629" y="6109"/>
                    <a:pt x="7540" y="5836"/>
                    <a:pt x="7442" y="5558"/>
                  </a:cubicBezTo>
                  <a:cubicBezTo>
                    <a:pt x="7471" y="4798"/>
                    <a:pt x="7338" y="4113"/>
                    <a:pt x="6713" y="3507"/>
                  </a:cubicBezTo>
                  <a:cubicBezTo>
                    <a:pt x="6370" y="3176"/>
                    <a:pt x="5885" y="2513"/>
                    <a:pt x="5362" y="2025"/>
                  </a:cubicBezTo>
                  <a:cubicBezTo>
                    <a:pt x="4870" y="1355"/>
                    <a:pt x="4233" y="773"/>
                    <a:pt x="3601" y="391"/>
                  </a:cubicBezTo>
                  <a:cubicBezTo>
                    <a:pt x="3177" y="135"/>
                    <a:pt x="2694" y="0"/>
                    <a:pt x="2220"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
            <p:cNvSpPr/>
            <p:nvPr/>
          </p:nvSpPr>
          <p:spPr>
            <a:xfrm>
              <a:off x="-3261737" y="4569275"/>
              <a:ext cx="154300" cy="86725"/>
            </a:xfrm>
            <a:custGeom>
              <a:avLst/>
              <a:gdLst/>
              <a:ahLst/>
              <a:cxnLst/>
              <a:rect l="l" t="t" r="r" b="b"/>
              <a:pathLst>
                <a:path w="6172" h="3469" extrusionOk="0">
                  <a:moveTo>
                    <a:pt x="3280" y="0"/>
                  </a:moveTo>
                  <a:cubicBezTo>
                    <a:pt x="3162" y="0"/>
                    <a:pt x="3054" y="2"/>
                    <a:pt x="2962" y="5"/>
                  </a:cubicBezTo>
                  <a:cubicBezTo>
                    <a:pt x="2449" y="20"/>
                    <a:pt x="1578" y="6"/>
                    <a:pt x="983" y="256"/>
                  </a:cubicBezTo>
                  <a:cubicBezTo>
                    <a:pt x="451" y="481"/>
                    <a:pt x="153" y="1156"/>
                    <a:pt x="97" y="1514"/>
                  </a:cubicBezTo>
                  <a:cubicBezTo>
                    <a:pt x="0" y="2119"/>
                    <a:pt x="34" y="2787"/>
                    <a:pt x="39" y="3399"/>
                  </a:cubicBezTo>
                  <a:cubicBezTo>
                    <a:pt x="39" y="3441"/>
                    <a:pt x="296" y="3469"/>
                    <a:pt x="534" y="3469"/>
                  </a:cubicBezTo>
                  <a:cubicBezTo>
                    <a:pt x="738" y="3469"/>
                    <a:pt x="929" y="3449"/>
                    <a:pt x="935" y="3399"/>
                  </a:cubicBezTo>
                  <a:cubicBezTo>
                    <a:pt x="1040" y="2671"/>
                    <a:pt x="891" y="1936"/>
                    <a:pt x="1007" y="1231"/>
                  </a:cubicBezTo>
                  <a:cubicBezTo>
                    <a:pt x="1602" y="988"/>
                    <a:pt x="2462" y="1001"/>
                    <a:pt x="2962" y="986"/>
                  </a:cubicBezTo>
                  <a:cubicBezTo>
                    <a:pt x="3082" y="983"/>
                    <a:pt x="3233" y="979"/>
                    <a:pt x="3402" y="979"/>
                  </a:cubicBezTo>
                  <a:cubicBezTo>
                    <a:pt x="3956" y="979"/>
                    <a:pt x="4699" y="1019"/>
                    <a:pt x="5152" y="1240"/>
                  </a:cubicBezTo>
                  <a:cubicBezTo>
                    <a:pt x="5152" y="1941"/>
                    <a:pt x="5149" y="2647"/>
                    <a:pt x="5149" y="3399"/>
                  </a:cubicBezTo>
                  <a:cubicBezTo>
                    <a:pt x="5149" y="3449"/>
                    <a:pt x="5339" y="3469"/>
                    <a:pt x="5545" y="3469"/>
                  </a:cubicBezTo>
                  <a:cubicBezTo>
                    <a:pt x="5786" y="3469"/>
                    <a:pt x="6047" y="3441"/>
                    <a:pt x="6047" y="3399"/>
                  </a:cubicBezTo>
                  <a:cubicBezTo>
                    <a:pt x="6047" y="1542"/>
                    <a:pt x="6172" y="640"/>
                    <a:pt x="5036" y="222"/>
                  </a:cubicBezTo>
                  <a:cubicBezTo>
                    <a:pt x="4535" y="39"/>
                    <a:pt x="3803" y="0"/>
                    <a:pt x="3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
            <p:cNvSpPr/>
            <p:nvPr/>
          </p:nvSpPr>
          <p:spPr>
            <a:xfrm>
              <a:off x="-3422012" y="4618550"/>
              <a:ext cx="497650" cy="677225"/>
            </a:xfrm>
            <a:custGeom>
              <a:avLst/>
              <a:gdLst/>
              <a:ahLst/>
              <a:cxnLst/>
              <a:rect l="l" t="t" r="r" b="b"/>
              <a:pathLst>
                <a:path w="19906" h="27089" extrusionOk="0">
                  <a:moveTo>
                    <a:pt x="10305" y="1"/>
                  </a:moveTo>
                  <a:cubicBezTo>
                    <a:pt x="6941" y="1"/>
                    <a:pt x="4519" y="639"/>
                    <a:pt x="4519" y="639"/>
                  </a:cubicBezTo>
                  <a:cubicBezTo>
                    <a:pt x="3258" y="947"/>
                    <a:pt x="2288" y="1657"/>
                    <a:pt x="2162" y="2995"/>
                  </a:cubicBezTo>
                  <a:lnTo>
                    <a:pt x="0" y="24143"/>
                  </a:lnTo>
                  <a:cubicBezTo>
                    <a:pt x="0" y="25438"/>
                    <a:pt x="1062" y="27089"/>
                    <a:pt x="2358" y="27089"/>
                  </a:cubicBezTo>
                  <a:lnTo>
                    <a:pt x="17482" y="27089"/>
                  </a:lnTo>
                  <a:cubicBezTo>
                    <a:pt x="18778" y="27089"/>
                    <a:pt x="19905" y="25309"/>
                    <a:pt x="19905" y="24011"/>
                  </a:cubicBezTo>
                  <a:lnTo>
                    <a:pt x="18594" y="2995"/>
                  </a:lnTo>
                  <a:cubicBezTo>
                    <a:pt x="18594" y="1699"/>
                    <a:pt x="17534" y="639"/>
                    <a:pt x="16237" y="639"/>
                  </a:cubicBezTo>
                  <a:cubicBezTo>
                    <a:pt x="16237" y="639"/>
                    <a:pt x="13227" y="1"/>
                    <a:pt x="103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
            <p:cNvSpPr/>
            <p:nvPr/>
          </p:nvSpPr>
          <p:spPr>
            <a:xfrm>
              <a:off x="-2925937" y="4283500"/>
              <a:ext cx="92375" cy="137650"/>
            </a:xfrm>
            <a:custGeom>
              <a:avLst/>
              <a:gdLst/>
              <a:ahLst/>
              <a:cxnLst/>
              <a:rect l="l" t="t" r="r" b="b"/>
              <a:pathLst>
                <a:path w="3695" h="5506" extrusionOk="0">
                  <a:moveTo>
                    <a:pt x="1051" y="1"/>
                  </a:moveTo>
                  <a:cubicBezTo>
                    <a:pt x="523" y="1"/>
                    <a:pt x="1" y="541"/>
                    <a:pt x="367" y="1113"/>
                  </a:cubicBezTo>
                  <a:cubicBezTo>
                    <a:pt x="748" y="1708"/>
                    <a:pt x="1061" y="2341"/>
                    <a:pt x="1467" y="2921"/>
                  </a:cubicBezTo>
                  <a:cubicBezTo>
                    <a:pt x="1671" y="3212"/>
                    <a:pt x="1900" y="3615"/>
                    <a:pt x="2171" y="3926"/>
                  </a:cubicBezTo>
                  <a:lnTo>
                    <a:pt x="2171" y="3926"/>
                  </a:lnTo>
                  <a:cubicBezTo>
                    <a:pt x="2029" y="4249"/>
                    <a:pt x="1831" y="4575"/>
                    <a:pt x="1689" y="4876"/>
                  </a:cubicBezTo>
                  <a:cubicBezTo>
                    <a:pt x="1553" y="5163"/>
                    <a:pt x="1797" y="5506"/>
                    <a:pt x="2062" y="5506"/>
                  </a:cubicBezTo>
                  <a:cubicBezTo>
                    <a:pt x="2153" y="5506"/>
                    <a:pt x="2247" y="5465"/>
                    <a:pt x="2328" y="5368"/>
                  </a:cubicBezTo>
                  <a:lnTo>
                    <a:pt x="2328" y="5368"/>
                  </a:lnTo>
                  <a:lnTo>
                    <a:pt x="2327" y="5370"/>
                  </a:lnTo>
                  <a:cubicBezTo>
                    <a:pt x="2798" y="4811"/>
                    <a:pt x="3695" y="4163"/>
                    <a:pt x="3414" y="3355"/>
                  </a:cubicBezTo>
                  <a:cubicBezTo>
                    <a:pt x="3225" y="2817"/>
                    <a:pt x="2704" y="2316"/>
                    <a:pt x="2428" y="1813"/>
                  </a:cubicBezTo>
                  <a:cubicBezTo>
                    <a:pt x="2165" y="1330"/>
                    <a:pt x="1971" y="816"/>
                    <a:pt x="1673" y="352"/>
                  </a:cubicBezTo>
                  <a:cubicBezTo>
                    <a:pt x="1513" y="104"/>
                    <a:pt x="1281" y="1"/>
                    <a:pt x="1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
            <p:cNvSpPr/>
            <p:nvPr/>
          </p:nvSpPr>
          <p:spPr>
            <a:xfrm>
              <a:off x="-2917262" y="4547375"/>
              <a:ext cx="40025" cy="78350"/>
            </a:xfrm>
            <a:custGeom>
              <a:avLst/>
              <a:gdLst/>
              <a:ahLst/>
              <a:cxnLst/>
              <a:rect l="l" t="t" r="r" b="b"/>
              <a:pathLst>
                <a:path w="1601" h="3134" extrusionOk="0">
                  <a:moveTo>
                    <a:pt x="753" y="0"/>
                  </a:moveTo>
                  <a:cubicBezTo>
                    <a:pt x="664" y="0"/>
                    <a:pt x="571" y="63"/>
                    <a:pt x="552" y="148"/>
                  </a:cubicBezTo>
                  <a:cubicBezTo>
                    <a:pt x="459" y="607"/>
                    <a:pt x="753" y="1104"/>
                    <a:pt x="619" y="1556"/>
                  </a:cubicBezTo>
                  <a:cubicBezTo>
                    <a:pt x="487" y="2002"/>
                    <a:pt x="1" y="2218"/>
                    <a:pt x="45" y="2741"/>
                  </a:cubicBezTo>
                  <a:cubicBezTo>
                    <a:pt x="68" y="2981"/>
                    <a:pt x="232" y="3133"/>
                    <a:pt x="455" y="3133"/>
                  </a:cubicBezTo>
                  <a:cubicBezTo>
                    <a:pt x="486" y="3133"/>
                    <a:pt x="518" y="3130"/>
                    <a:pt x="551" y="3124"/>
                  </a:cubicBezTo>
                  <a:cubicBezTo>
                    <a:pt x="1076" y="3029"/>
                    <a:pt x="1601" y="2215"/>
                    <a:pt x="1596" y="1688"/>
                  </a:cubicBezTo>
                  <a:cubicBezTo>
                    <a:pt x="1592" y="1171"/>
                    <a:pt x="1269" y="335"/>
                    <a:pt x="847" y="29"/>
                  </a:cubicBezTo>
                  <a:cubicBezTo>
                    <a:pt x="819" y="9"/>
                    <a:pt x="786" y="0"/>
                    <a:pt x="7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
            <p:cNvSpPr/>
            <p:nvPr/>
          </p:nvSpPr>
          <p:spPr>
            <a:xfrm>
              <a:off x="-3172462" y="4616825"/>
              <a:ext cx="238275" cy="111425"/>
            </a:xfrm>
            <a:custGeom>
              <a:avLst/>
              <a:gdLst/>
              <a:ahLst/>
              <a:cxnLst/>
              <a:rect l="l" t="t" r="r" b="b"/>
              <a:pathLst>
                <a:path w="9531" h="4457" extrusionOk="0">
                  <a:moveTo>
                    <a:pt x="4471" y="1"/>
                  </a:moveTo>
                  <a:cubicBezTo>
                    <a:pt x="2810" y="1"/>
                    <a:pt x="1278" y="425"/>
                    <a:pt x="594" y="1161"/>
                  </a:cubicBezTo>
                  <a:cubicBezTo>
                    <a:pt x="1" y="1801"/>
                    <a:pt x="2522" y="3763"/>
                    <a:pt x="2399" y="4144"/>
                  </a:cubicBezTo>
                  <a:cubicBezTo>
                    <a:pt x="2343" y="4317"/>
                    <a:pt x="2913" y="4350"/>
                    <a:pt x="3693" y="4350"/>
                  </a:cubicBezTo>
                  <a:cubicBezTo>
                    <a:pt x="4177" y="4350"/>
                    <a:pt x="4743" y="4338"/>
                    <a:pt x="5290" y="4338"/>
                  </a:cubicBezTo>
                  <a:cubicBezTo>
                    <a:pt x="5796" y="4338"/>
                    <a:pt x="6286" y="4349"/>
                    <a:pt x="6684" y="4391"/>
                  </a:cubicBezTo>
                  <a:cubicBezTo>
                    <a:pt x="7157" y="4440"/>
                    <a:pt x="7448" y="4456"/>
                    <a:pt x="7646" y="4456"/>
                  </a:cubicBezTo>
                  <a:cubicBezTo>
                    <a:pt x="8024" y="4456"/>
                    <a:pt x="8069" y="4397"/>
                    <a:pt x="8409" y="4397"/>
                  </a:cubicBezTo>
                  <a:cubicBezTo>
                    <a:pt x="8464" y="4397"/>
                    <a:pt x="8526" y="4399"/>
                    <a:pt x="8599" y="4402"/>
                  </a:cubicBezTo>
                  <a:cubicBezTo>
                    <a:pt x="8642" y="4405"/>
                    <a:pt x="8682" y="4406"/>
                    <a:pt x="8719" y="4406"/>
                  </a:cubicBezTo>
                  <a:cubicBezTo>
                    <a:pt x="9347" y="4406"/>
                    <a:pt x="9255" y="4127"/>
                    <a:pt x="9372" y="4046"/>
                  </a:cubicBezTo>
                  <a:cubicBezTo>
                    <a:pt x="9494" y="3961"/>
                    <a:pt x="9531" y="1750"/>
                    <a:pt x="9531" y="1750"/>
                  </a:cubicBezTo>
                  <a:cubicBezTo>
                    <a:pt x="8351" y="532"/>
                    <a:pt x="6330" y="1"/>
                    <a:pt x="447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
            <p:cNvSpPr/>
            <p:nvPr/>
          </p:nvSpPr>
          <p:spPr>
            <a:xfrm>
              <a:off x="-2978237" y="4745575"/>
              <a:ext cx="388950" cy="703375"/>
            </a:xfrm>
            <a:custGeom>
              <a:avLst/>
              <a:gdLst/>
              <a:ahLst/>
              <a:cxnLst/>
              <a:rect l="l" t="t" r="r" b="b"/>
              <a:pathLst>
                <a:path w="15558" h="28135" extrusionOk="0">
                  <a:moveTo>
                    <a:pt x="8319" y="8825"/>
                  </a:moveTo>
                  <a:lnTo>
                    <a:pt x="8319" y="8825"/>
                  </a:lnTo>
                  <a:cubicBezTo>
                    <a:pt x="8319" y="8826"/>
                    <a:pt x="8320" y="8828"/>
                    <a:pt x="8320" y="8829"/>
                  </a:cubicBezTo>
                  <a:cubicBezTo>
                    <a:pt x="8320" y="8828"/>
                    <a:pt x="8319" y="8826"/>
                    <a:pt x="8319" y="8825"/>
                  </a:cubicBezTo>
                  <a:close/>
                  <a:moveTo>
                    <a:pt x="4915" y="1"/>
                  </a:moveTo>
                  <a:cubicBezTo>
                    <a:pt x="3270" y="1"/>
                    <a:pt x="1720" y="999"/>
                    <a:pt x="1264" y="2691"/>
                  </a:cubicBezTo>
                  <a:cubicBezTo>
                    <a:pt x="0" y="7388"/>
                    <a:pt x="1476" y="12608"/>
                    <a:pt x="3112" y="17039"/>
                  </a:cubicBezTo>
                  <a:cubicBezTo>
                    <a:pt x="3726" y="18697"/>
                    <a:pt x="4502" y="20133"/>
                    <a:pt x="5532" y="21569"/>
                  </a:cubicBezTo>
                  <a:cubicBezTo>
                    <a:pt x="6396" y="22770"/>
                    <a:pt x="7300" y="23949"/>
                    <a:pt x="8255" y="25079"/>
                  </a:cubicBezTo>
                  <a:cubicBezTo>
                    <a:pt x="9165" y="26154"/>
                    <a:pt x="10436" y="27026"/>
                    <a:pt x="11606" y="27794"/>
                  </a:cubicBezTo>
                  <a:cubicBezTo>
                    <a:pt x="11967" y="28031"/>
                    <a:pt x="12341" y="28135"/>
                    <a:pt x="12703" y="28135"/>
                  </a:cubicBezTo>
                  <a:cubicBezTo>
                    <a:pt x="14245" y="28135"/>
                    <a:pt x="15557" y="26249"/>
                    <a:pt x="14661" y="24739"/>
                  </a:cubicBezTo>
                  <a:cubicBezTo>
                    <a:pt x="14053" y="23714"/>
                    <a:pt x="13623" y="22604"/>
                    <a:pt x="13033" y="21575"/>
                  </a:cubicBezTo>
                  <a:cubicBezTo>
                    <a:pt x="12424" y="20515"/>
                    <a:pt x="11829" y="19452"/>
                    <a:pt x="11286" y="18356"/>
                  </a:cubicBezTo>
                  <a:cubicBezTo>
                    <a:pt x="10874" y="17523"/>
                    <a:pt x="10482" y="16679"/>
                    <a:pt x="10088" y="15839"/>
                  </a:cubicBezTo>
                  <a:lnTo>
                    <a:pt x="10088" y="15839"/>
                  </a:lnTo>
                  <a:cubicBezTo>
                    <a:pt x="10086" y="15834"/>
                    <a:pt x="10085" y="15829"/>
                    <a:pt x="10083" y="15824"/>
                  </a:cubicBezTo>
                  <a:cubicBezTo>
                    <a:pt x="10018" y="15607"/>
                    <a:pt x="9939" y="15391"/>
                    <a:pt x="9871" y="15174"/>
                  </a:cubicBezTo>
                  <a:cubicBezTo>
                    <a:pt x="9306" y="13418"/>
                    <a:pt x="8830" y="11631"/>
                    <a:pt x="8497" y="9817"/>
                  </a:cubicBezTo>
                  <a:cubicBezTo>
                    <a:pt x="8441" y="9514"/>
                    <a:pt x="8388" y="9212"/>
                    <a:pt x="8339" y="8909"/>
                  </a:cubicBezTo>
                  <a:cubicBezTo>
                    <a:pt x="8327" y="8830"/>
                    <a:pt x="8295" y="8716"/>
                    <a:pt x="8263" y="8616"/>
                  </a:cubicBezTo>
                  <a:lnTo>
                    <a:pt x="8263" y="8616"/>
                  </a:lnTo>
                  <a:cubicBezTo>
                    <a:pt x="8166" y="8153"/>
                    <a:pt x="8197" y="7565"/>
                    <a:pt x="8182" y="7131"/>
                  </a:cubicBezTo>
                  <a:cubicBezTo>
                    <a:pt x="8161" y="6584"/>
                    <a:pt x="8192" y="6046"/>
                    <a:pt x="8210" y="5498"/>
                  </a:cubicBezTo>
                  <a:cubicBezTo>
                    <a:pt x="8210" y="5496"/>
                    <a:pt x="8210" y="5494"/>
                    <a:pt x="8210" y="5491"/>
                  </a:cubicBezTo>
                  <a:lnTo>
                    <a:pt x="8210" y="5491"/>
                  </a:lnTo>
                  <a:cubicBezTo>
                    <a:pt x="8273" y="5212"/>
                    <a:pt x="8331" y="4936"/>
                    <a:pt x="8411" y="4661"/>
                  </a:cubicBezTo>
                  <a:cubicBezTo>
                    <a:pt x="8953" y="2801"/>
                    <a:pt x="7754" y="543"/>
                    <a:pt x="5822" y="103"/>
                  </a:cubicBezTo>
                  <a:cubicBezTo>
                    <a:pt x="5521" y="34"/>
                    <a:pt x="5216" y="1"/>
                    <a:pt x="4915"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
            <p:cNvSpPr/>
            <p:nvPr/>
          </p:nvSpPr>
          <p:spPr>
            <a:xfrm>
              <a:off x="-3178862" y="4503225"/>
              <a:ext cx="223525" cy="357525"/>
            </a:xfrm>
            <a:custGeom>
              <a:avLst/>
              <a:gdLst/>
              <a:ahLst/>
              <a:cxnLst/>
              <a:rect l="l" t="t" r="r" b="b"/>
              <a:pathLst>
                <a:path w="8941" h="14301" extrusionOk="0">
                  <a:moveTo>
                    <a:pt x="5309" y="0"/>
                  </a:moveTo>
                  <a:cubicBezTo>
                    <a:pt x="4262" y="0"/>
                    <a:pt x="3235" y="800"/>
                    <a:pt x="3139" y="2077"/>
                  </a:cubicBezTo>
                  <a:cubicBezTo>
                    <a:pt x="3053" y="3237"/>
                    <a:pt x="2714" y="4388"/>
                    <a:pt x="2335" y="5518"/>
                  </a:cubicBezTo>
                  <a:cubicBezTo>
                    <a:pt x="2230" y="5833"/>
                    <a:pt x="2125" y="6154"/>
                    <a:pt x="2036" y="6474"/>
                  </a:cubicBezTo>
                  <a:cubicBezTo>
                    <a:pt x="2014" y="6551"/>
                    <a:pt x="1999" y="6607"/>
                    <a:pt x="1990" y="6647"/>
                  </a:cubicBezTo>
                  <a:lnTo>
                    <a:pt x="1990" y="6647"/>
                  </a:lnTo>
                  <a:cubicBezTo>
                    <a:pt x="1969" y="6690"/>
                    <a:pt x="1938" y="6755"/>
                    <a:pt x="1896" y="6850"/>
                  </a:cubicBezTo>
                  <a:cubicBezTo>
                    <a:pt x="1785" y="7103"/>
                    <a:pt x="1676" y="7357"/>
                    <a:pt x="1553" y="7605"/>
                  </a:cubicBezTo>
                  <a:cubicBezTo>
                    <a:pt x="1479" y="7755"/>
                    <a:pt x="1401" y="7904"/>
                    <a:pt x="1320" y="8050"/>
                  </a:cubicBezTo>
                  <a:cubicBezTo>
                    <a:pt x="1547" y="7779"/>
                    <a:pt x="1661" y="7644"/>
                    <a:pt x="1662" y="7644"/>
                  </a:cubicBezTo>
                  <a:lnTo>
                    <a:pt x="1662" y="7644"/>
                  </a:lnTo>
                  <a:cubicBezTo>
                    <a:pt x="1662" y="7644"/>
                    <a:pt x="1612" y="7704"/>
                    <a:pt x="1511" y="7824"/>
                  </a:cubicBezTo>
                  <a:cubicBezTo>
                    <a:pt x="289" y="9279"/>
                    <a:pt x="1" y="11211"/>
                    <a:pt x="1216" y="12784"/>
                  </a:cubicBezTo>
                  <a:cubicBezTo>
                    <a:pt x="1912" y="13685"/>
                    <a:pt x="3139" y="14300"/>
                    <a:pt x="4333" y="14300"/>
                  </a:cubicBezTo>
                  <a:cubicBezTo>
                    <a:pt x="4953" y="14300"/>
                    <a:pt x="5564" y="14134"/>
                    <a:pt x="6088" y="13756"/>
                  </a:cubicBezTo>
                  <a:cubicBezTo>
                    <a:pt x="7350" y="12846"/>
                    <a:pt x="7977" y="11783"/>
                    <a:pt x="8426" y="10323"/>
                  </a:cubicBezTo>
                  <a:cubicBezTo>
                    <a:pt x="8761" y="9236"/>
                    <a:pt x="8913" y="8042"/>
                    <a:pt x="8923" y="6907"/>
                  </a:cubicBezTo>
                  <a:cubicBezTo>
                    <a:pt x="8941" y="4832"/>
                    <a:pt x="8177" y="2741"/>
                    <a:pt x="7072" y="1011"/>
                  </a:cubicBezTo>
                  <a:cubicBezTo>
                    <a:pt x="6624" y="311"/>
                    <a:pt x="5962" y="0"/>
                    <a:pt x="5309"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
            <p:cNvSpPr/>
            <p:nvPr/>
          </p:nvSpPr>
          <p:spPr>
            <a:xfrm>
              <a:off x="-3131837" y="4268400"/>
              <a:ext cx="271950" cy="361925"/>
            </a:xfrm>
            <a:custGeom>
              <a:avLst/>
              <a:gdLst/>
              <a:ahLst/>
              <a:cxnLst/>
              <a:rect l="l" t="t" r="r" b="b"/>
              <a:pathLst>
                <a:path w="10878" h="14477" extrusionOk="0">
                  <a:moveTo>
                    <a:pt x="5469" y="1"/>
                  </a:moveTo>
                  <a:cubicBezTo>
                    <a:pt x="5326" y="1"/>
                    <a:pt x="5182" y="6"/>
                    <a:pt x="5036" y="18"/>
                  </a:cubicBezTo>
                  <a:cubicBezTo>
                    <a:pt x="2116" y="245"/>
                    <a:pt x="1" y="3659"/>
                    <a:pt x="311" y="7642"/>
                  </a:cubicBezTo>
                  <a:cubicBezTo>
                    <a:pt x="406" y="8868"/>
                    <a:pt x="708" y="11327"/>
                    <a:pt x="1343" y="11327"/>
                  </a:cubicBezTo>
                  <a:cubicBezTo>
                    <a:pt x="1436" y="11327"/>
                    <a:pt x="1536" y="11275"/>
                    <a:pt x="1644" y="11158"/>
                  </a:cubicBezTo>
                  <a:cubicBezTo>
                    <a:pt x="1763" y="11029"/>
                    <a:pt x="1879" y="10971"/>
                    <a:pt x="1992" y="10971"/>
                  </a:cubicBezTo>
                  <a:cubicBezTo>
                    <a:pt x="2815" y="10971"/>
                    <a:pt x="3510" y="13994"/>
                    <a:pt x="4639" y="14325"/>
                  </a:cubicBezTo>
                  <a:cubicBezTo>
                    <a:pt x="4976" y="14426"/>
                    <a:pt x="5325" y="14476"/>
                    <a:pt x="5675" y="14476"/>
                  </a:cubicBezTo>
                  <a:cubicBezTo>
                    <a:pt x="5836" y="14476"/>
                    <a:pt x="5998" y="14466"/>
                    <a:pt x="6159" y="14444"/>
                  </a:cubicBezTo>
                  <a:cubicBezTo>
                    <a:pt x="6809" y="14355"/>
                    <a:pt x="7265" y="14282"/>
                    <a:pt x="7927" y="14147"/>
                  </a:cubicBezTo>
                  <a:cubicBezTo>
                    <a:pt x="9363" y="13852"/>
                    <a:pt x="10878" y="8885"/>
                    <a:pt x="10640" y="5824"/>
                  </a:cubicBezTo>
                  <a:cubicBezTo>
                    <a:pt x="10345" y="2039"/>
                    <a:pt x="8188" y="1"/>
                    <a:pt x="5469"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
            <p:cNvSpPr/>
            <p:nvPr/>
          </p:nvSpPr>
          <p:spPr>
            <a:xfrm>
              <a:off x="-3334912" y="4694250"/>
              <a:ext cx="466475" cy="740675"/>
            </a:xfrm>
            <a:custGeom>
              <a:avLst/>
              <a:gdLst/>
              <a:ahLst/>
              <a:cxnLst/>
              <a:rect l="l" t="t" r="r" b="b"/>
              <a:pathLst>
                <a:path w="18659" h="29627" extrusionOk="0">
                  <a:moveTo>
                    <a:pt x="8445" y="0"/>
                  </a:moveTo>
                  <a:cubicBezTo>
                    <a:pt x="8179" y="332"/>
                    <a:pt x="6018" y="785"/>
                    <a:pt x="3283" y="1158"/>
                  </a:cubicBezTo>
                  <a:cubicBezTo>
                    <a:pt x="4139" y="2560"/>
                    <a:pt x="4459" y="4869"/>
                    <a:pt x="4454" y="5861"/>
                  </a:cubicBezTo>
                  <a:cubicBezTo>
                    <a:pt x="4445" y="7447"/>
                    <a:pt x="4091" y="9346"/>
                    <a:pt x="3129" y="10647"/>
                  </a:cubicBezTo>
                  <a:cubicBezTo>
                    <a:pt x="2791" y="11105"/>
                    <a:pt x="2356" y="11438"/>
                    <a:pt x="1878" y="11740"/>
                  </a:cubicBezTo>
                  <a:cubicBezTo>
                    <a:pt x="1757" y="11815"/>
                    <a:pt x="1626" y="11891"/>
                    <a:pt x="1490" y="11969"/>
                  </a:cubicBezTo>
                  <a:lnTo>
                    <a:pt x="1504" y="13414"/>
                  </a:lnTo>
                  <a:cubicBezTo>
                    <a:pt x="1504" y="13414"/>
                    <a:pt x="801" y="24519"/>
                    <a:pt x="22" y="27281"/>
                  </a:cubicBezTo>
                  <a:cubicBezTo>
                    <a:pt x="1" y="27356"/>
                    <a:pt x="5079" y="29627"/>
                    <a:pt x="10165" y="29627"/>
                  </a:cubicBezTo>
                  <a:cubicBezTo>
                    <a:pt x="13139" y="29627"/>
                    <a:pt x="16115" y="28850"/>
                    <a:pt x="18075" y="26404"/>
                  </a:cubicBezTo>
                  <a:cubicBezTo>
                    <a:pt x="17275" y="19917"/>
                    <a:pt x="17252" y="9141"/>
                    <a:pt x="17492" y="7679"/>
                  </a:cubicBezTo>
                  <a:cubicBezTo>
                    <a:pt x="17690" y="6485"/>
                    <a:pt x="18107" y="5335"/>
                    <a:pt x="18527" y="4205"/>
                  </a:cubicBezTo>
                  <a:cubicBezTo>
                    <a:pt x="18659" y="3849"/>
                    <a:pt x="18436" y="2560"/>
                    <a:pt x="18155" y="2473"/>
                  </a:cubicBezTo>
                  <a:cubicBezTo>
                    <a:pt x="16735" y="2034"/>
                    <a:pt x="15764" y="1536"/>
                    <a:pt x="15315" y="891"/>
                  </a:cubicBezTo>
                  <a:cubicBezTo>
                    <a:pt x="15315" y="891"/>
                    <a:pt x="14920" y="3264"/>
                    <a:pt x="12383" y="3264"/>
                  </a:cubicBezTo>
                  <a:cubicBezTo>
                    <a:pt x="12203" y="3264"/>
                    <a:pt x="12012" y="3252"/>
                    <a:pt x="11809" y="3226"/>
                  </a:cubicBezTo>
                  <a:cubicBezTo>
                    <a:pt x="8860" y="2853"/>
                    <a:pt x="8445" y="0"/>
                    <a:pt x="844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
            <p:cNvSpPr/>
            <p:nvPr/>
          </p:nvSpPr>
          <p:spPr>
            <a:xfrm>
              <a:off x="-3439562" y="4637700"/>
              <a:ext cx="345300" cy="992375"/>
            </a:xfrm>
            <a:custGeom>
              <a:avLst/>
              <a:gdLst/>
              <a:ahLst/>
              <a:cxnLst/>
              <a:rect l="l" t="t" r="r" b="b"/>
              <a:pathLst>
                <a:path w="13812" h="39695" extrusionOk="0">
                  <a:moveTo>
                    <a:pt x="11850" y="1"/>
                  </a:moveTo>
                  <a:cubicBezTo>
                    <a:pt x="11313" y="1"/>
                    <a:pt x="10583" y="1239"/>
                    <a:pt x="10357" y="1370"/>
                  </a:cubicBezTo>
                  <a:cubicBezTo>
                    <a:pt x="9339" y="1968"/>
                    <a:pt x="7614" y="1911"/>
                    <a:pt x="5705" y="2341"/>
                  </a:cubicBezTo>
                  <a:cubicBezTo>
                    <a:pt x="5854" y="2640"/>
                    <a:pt x="5986" y="2949"/>
                    <a:pt x="6101" y="3264"/>
                  </a:cubicBezTo>
                  <a:cubicBezTo>
                    <a:pt x="6571" y="4593"/>
                    <a:pt x="6770" y="6144"/>
                    <a:pt x="6878" y="7548"/>
                  </a:cubicBezTo>
                  <a:cubicBezTo>
                    <a:pt x="6991" y="9019"/>
                    <a:pt x="6884" y="10548"/>
                    <a:pt x="6481" y="11972"/>
                  </a:cubicBezTo>
                  <a:cubicBezTo>
                    <a:pt x="6264" y="12742"/>
                    <a:pt x="6019" y="13529"/>
                    <a:pt x="5738" y="14278"/>
                  </a:cubicBezTo>
                  <a:cubicBezTo>
                    <a:pt x="5692" y="14397"/>
                    <a:pt x="5641" y="14515"/>
                    <a:pt x="5583" y="14628"/>
                  </a:cubicBezTo>
                  <a:cubicBezTo>
                    <a:pt x="5173" y="16372"/>
                    <a:pt x="4010" y="29302"/>
                    <a:pt x="579" y="35063"/>
                  </a:cubicBezTo>
                  <a:cubicBezTo>
                    <a:pt x="1" y="36033"/>
                    <a:pt x="1307" y="37903"/>
                    <a:pt x="5646" y="39646"/>
                  </a:cubicBezTo>
                  <a:cubicBezTo>
                    <a:pt x="5727" y="39678"/>
                    <a:pt x="5809" y="39695"/>
                    <a:pt x="5888" y="39695"/>
                  </a:cubicBezTo>
                  <a:cubicBezTo>
                    <a:pt x="6059" y="39695"/>
                    <a:pt x="6214" y="39616"/>
                    <a:pt x="6302" y="39449"/>
                  </a:cubicBezTo>
                  <a:cubicBezTo>
                    <a:pt x="10164" y="32018"/>
                    <a:pt x="10371" y="15356"/>
                    <a:pt x="11544" y="10349"/>
                  </a:cubicBezTo>
                  <a:cubicBezTo>
                    <a:pt x="11865" y="8982"/>
                    <a:pt x="12518" y="5274"/>
                    <a:pt x="13316" y="3298"/>
                  </a:cubicBezTo>
                  <a:cubicBezTo>
                    <a:pt x="13417" y="3049"/>
                    <a:pt x="13811" y="2098"/>
                    <a:pt x="13517" y="1886"/>
                  </a:cubicBezTo>
                  <a:cubicBezTo>
                    <a:pt x="12057" y="832"/>
                    <a:pt x="12289" y="111"/>
                    <a:pt x="11936" y="13"/>
                  </a:cubicBezTo>
                  <a:cubicBezTo>
                    <a:pt x="11908" y="5"/>
                    <a:pt x="11879" y="1"/>
                    <a:pt x="118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
            <p:cNvSpPr/>
            <p:nvPr/>
          </p:nvSpPr>
          <p:spPr>
            <a:xfrm>
              <a:off x="-3014387" y="4287450"/>
              <a:ext cx="163425" cy="74125"/>
            </a:xfrm>
            <a:custGeom>
              <a:avLst/>
              <a:gdLst/>
              <a:ahLst/>
              <a:cxnLst/>
              <a:rect l="l" t="t" r="r" b="b"/>
              <a:pathLst>
                <a:path w="6537" h="2965" extrusionOk="0">
                  <a:moveTo>
                    <a:pt x="4536" y="0"/>
                  </a:moveTo>
                  <a:cubicBezTo>
                    <a:pt x="4464" y="0"/>
                    <a:pt x="4392" y="4"/>
                    <a:pt x="4318" y="13"/>
                  </a:cubicBezTo>
                  <a:cubicBezTo>
                    <a:pt x="2694" y="192"/>
                    <a:pt x="2291" y="2427"/>
                    <a:pt x="744" y="2427"/>
                  </a:cubicBezTo>
                  <a:cubicBezTo>
                    <a:pt x="603" y="2427"/>
                    <a:pt x="453" y="2408"/>
                    <a:pt x="291" y="2368"/>
                  </a:cubicBezTo>
                  <a:cubicBezTo>
                    <a:pt x="278" y="2364"/>
                    <a:pt x="265" y="2363"/>
                    <a:pt x="253" y="2363"/>
                  </a:cubicBezTo>
                  <a:cubicBezTo>
                    <a:pt x="99" y="2363"/>
                    <a:pt x="1" y="2594"/>
                    <a:pt x="163" y="2669"/>
                  </a:cubicBezTo>
                  <a:cubicBezTo>
                    <a:pt x="548" y="2848"/>
                    <a:pt x="940" y="2965"/>
                    <a:pt x="1332" y="2965"/>
                  </a:cubicBezTo>
                  <a:cubicBezTo>
                    <a:pt x="1637" y="2965"/>
                    <a:pt x="1943" y="2894"/>
                    <a:pt x="2247" y="2727"/>
                  </a:cubicBezTo>
                  <a:cubicBezTo>
                    <a:pt x="2561" y="2555"/>
                    <a:pt x="2798" y="2304"/>
                    <a:pt x="3021" y="2027"/>
                  </a:cubicBezTo>
                  <a:cubicBezTo>
                    <a:pt x="3275" y="1710"/>
                    <a:pt x="3477" y="1355"/>
                    <a:pt x="3834" y="1135"/>
                  </a:cubicBezTo>
                  <a:cubicBezTo>
                    <a:pt x="4020" y="1020"/>
                    <a:pt x="4308" y="937"/>
                    <a:pt x="4582" y="937"/>
                  </a:cubicBezTo>
                  <a:cubicBezTo>
                    <a:pt x="5042" y="937"/>
                    <a:pt x="5463" y="1172"/>
                    <a:pt x="5289" y="1887"/>
                  </a:cubicBezTo>
                  <a:cubicBezTo>
                    <a:pt x="5203" y="2245"/>
                    <a:pt x="5491" y="2478"/>
                    <a:pt x="5772" y="2478"/>
                  </a:cubicBezTo>
                  <a:cubicBezTo>
                    <a:pt x="5957" y="2478"/>
                    <a:pt x="6139" y="2376"/>
                    <a:pt x="6207" y="2142"/>
                  </a:cubicBezTo>
                  <a:cubicBezTo>
                    <a:pt x="6537" y="996"/>
                    <a:pt x="5671" y="0"/>
                    <a:pt x="4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
            <p:cNvSpPr/>
            <p:nvPr/>
          </p:nvSpPr>
          <p:spPr>
            <a:xfrm>
              <a:off x="-3111537" y="4224850"/>
              <a:ext cx="272325" cy="119150"/>
            </a:xfrm>
            <a:custGeom>
              <a:avLst/>
              <a:gdLst/>
              <a:ahLst/>
              <a:cxnLst/>
              <a:rect l="l" t="t" r="r" b="b"/>
              <a:pathLst>
                <a:path w="10893" h="4766" extrusionOk="0">
                  <a:moveTo>
                    <a:pt x="4003" y="23"/>
                  </a:moveTo>
                  <a:cubicBezTo>
                    <a:pt x="3292" y="23"/>
                    <a:pt x="2606" y="152"/>
                    <a:pt x="1973" y="658"/>
                  </a:cubicBezTo>
                  <a:cubicBezTo>
                    <a:pt x="973" y="1456"/>
                    <a:pt x="0" y="3169"/>
                    <a:pt x="515" y="4455"/>
                  </a:cubicBezTo>
                  <a:cubicBezTo>
                    <a:pt x="595" y="4657"/>
                    <a:pt x="814" y="4765"/>
                    <a:pt x="1016" y="4765"/>
                  </a:cubicBezTo>
                  <a:cubicBezTo>
                    <a:pt x="1243" y="4765"/>
                    <a:pt x="1448" y="4628"/>
                    <a:pt x="1411" y="4333"/>
                  </a:cubicBezTo>
                  <a:cubicBezTo>
                    <a:pt x="1276" y="3247"/>
                    <a:pt x="1799" y="2148"/>
                    <a:pt x="2660" y="1461"/>
                  </a:cubicBezTo>
                  <a:cubicBezTo>
                    <a:pt x="3330" y="927"/>
                    <a:pt x="4374" y="753"/>
                    <a:pt x="5254" y="753"/>
                  </a:cubicBezTo>
                  <a:cubicBezTo>
                    <a:pt x="5365" y="753"/>
                    <a:pt x="5473" y="756"/>
                    <a:pt x="5577" y="761"/>
                  </a:cubicBezTo>
                  <a:cubicBezTo>
                    <a:pt x="6511" y="808"/>
                    <a:pt x="7692" y="776"/>
                    <a:pt x="8590" y="1051"/>
                  </a:cubicBezTo>
                  <a:cubicBezTo>
                    <a:pt x="10114" y="1522"/>
                    <a:pt x="10125" y="3184"/>
                    <a:pt x="9745" y="4427"/>
                  </a:cubicBezTo>
                  <a:cubicBezTo>
                    <a:pt x="9687" y="4615"/>
                    <a:pt x="9847" y="4751"/>
                    <a:pt x="10005" y="4751"/>
                  </a:cubicBezTo>
                  <a:cubicBezTo>
                    <a:pt x="10088" y="4751"/>
                    <a:pt x="10171" y="4714"/>
                    <a:pt x="10222" y="4628"/>
                  </a:cubicBezTo>
                  <a:cubicBezTo>
                    <a:pt x="10893" y="3504"/>
                    <a:pt x="10838" y="2005"/>
                    <a:pt x="9898" y="1043"/>
                  </a:cubicBezTo>
                  <a:cubicBezTo>
                    <a:pt x="8879" y="1"/>
                    <a:pt x="7277" y="214"/>
                    <a:pt x="5948" y="154"/>
                  </a:cubicBezTo>
                  <a:cubicBezTo>
                    <a:pt x="5292" y="125"/>
                    <a:pt x="4637" y="23"/>
                    <a:pt x="4003" y="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
            <p:cNvSpPr/>
            <p:nvPr/>
          </p:nvSpPr>
          <p:spPr>
            <a:xfrm>
              <a:off x="-3080362" y="4227375"/>
              <a:ext cx="234075" cy="133850"/>
            </a:xfrm>
            <a:custGeom>
              <a:avLst/>
              <a:gdLst/>
              <a:ahLst/>
              <a:cxnLst/>
              <a:rect l="l" t="t" r="r" b="b"/>
              <a:pathLst>
                <a:path w="9363" h="5354" extrusionOk="0">
                  <a:moveTo>
                    <a:pt x="4592" y="0"/>
                  </a:moveTo>
                  <a:cubicBezTo>
                    <a:pt x="3575" y="0"/>
                    <a:pt x="2535" y="157"/>
                    <a:pt x="1767" y="585"/>
                  </a:cubicBezTo>
                  <a:cubicBezTo>
                    <a:pt x="533" y="1271"/>
                    <a:pt x="1" y="2701"/>
                    <a:pt x="123" y="4054"/>
                  </a:cubicBezTo>
                  <a:cubicBezTo>
                    <a:pt x="161" y="4465"/>
                    <a:pt x="528" y="4804"/>
                    <a:pt x="907" y="4804"/>
                  </a:cubicBezTo>
                  <a:cubicBezTo>
                    <a:pt x="1075" y="4804"/>
                    <a:pt x="1246" y="4737"/>
                    <a:pt x="1391" y="4579"/>
                  </a:cubicBezTo>
                  <a:cubicBezTo>
                    <a:pt x="1422" y="4545"/>
                    <a:pt x="1453" y="4511"/>
                    <a:pt x="1483" y="4477"/>
                  </a:cubicBezTo>
                  <a:lnTo>
                    <a:pt x="1483" y="4477"/>
                  </a:lnTo>
                  <a:cubicBezTo>
                    <a:pt x="1602" y="4739"/>
                    <a:pt x="1890" y="4890"/>
                    <a:pt x="2175" y="4890"/>
                  </a:cubicBezTo>
                  <a:cubicBezTo>
                    <a:pt x="2367" y="4890"/>
                    <a:pt x="2557" y="4821"/>
                    <a:pt x="2694" y="4671"/>
                  </a:cubicBezTo>
                  <a:lnTo>
                    <a:pt x="2694" y="4671"/>
                  </a:lnTo>
                  <a:cubicBezTo>
                    <a:pt x="2721" y="5019"/>
                    <a:pt x="2960" y="5353"/>
                    <a:pt x="3310" y="5353"/>
                  </a:cubicBezTo>
                  <a:cubicBezTo>
                    <a:pt x="3385" y="5353"/>
                    <a:pt x="3466" y="5337"/>
                    <a:pt x="3551" y="5303"/>
                  </a:cubicBezTo>
                  <a:cubicBezTo>
                    <a:pt x="4385" y="4964"/>
                    <a:pt x="5862" y="4129"/>
                    <a:pt x="6336" y="3095"/>
                  </a:cubicBezTo>
                  <a:lnTo>
                    <a:pt x="6336" y="3095"/>
                  </a:lnTo>
                  <a:cubicBezTo>
                    <a:pt x="6461" y="3023"/>
                    <a:pt x="6582" y="2949"/>
                    <a:pt x="6701" y="2871"/>
                  </a:cubicBezTo>
                  <a:lnTo>
                    <a:pt x="6701" y="2871"/>
                  </a:lnTo>
                  <a:cubicBezTo>
                    <a:pt x="7010" y="2871"/>
                    <a:pt x="7320" y="2840"/>
                    <a:pt x="7624" y="2779"/>
                  </a:cubicBezTo>
                  <a:lnTo>
                    <a:pt x="7624" y="2779"/>
                  </a:lnTo>
                  <a:cubicBezTo>
                    <a:pt x="7837" y="2899"/>
                    <a:pt x="8066" y="2981"/>
                    <a:pt x="8313" y="2983"/>
                  </a:cubicBezTo>
                  <a:cubicBezTo>
                    <a:pt x="8316" y="2984"/>
                    <a:pt x="8318" y="2984"/>
                    <a:pt x="8320" y="2984"/>
                  </a:cubicBezTo>
                  <a:cubicBezTo>
                    <a:pt x="8326" y="2984"/>
                    <a:pt x="8331" y="2983"/>
                    <a:pt x="8337" y="2983"/>
                  </a:cubicBezTo>
                  <a:lnTo>
                    <a:pt x="8337" y="2983"/>
                  </a:lnTo>
                  <a:cubicBezTo>
                    <a:pt x="8648" y="3599"/>
                    <a:pt x="8729" y="4288"/>
                    <a:pt x="8076" y="4588"/>
                  </a:cubicBezTo>
                  <a:cubicBezTo>
                    <a:pt x="7960" y="4640"/>
                    <a:pt x="7989" y="4835"/>
                    <a:pt x="8110" y="4860"/>
                  </a:cubicBezTo>
                  <a:lnTo>
                    <a:pt x="8108" y="4866"/>
                  </a:lnTo>
                  <a:cubicBezTo>
                    <a:pt x="8186" y="4882"/>
                    <a:pt x="8260" y="4890"/>
                    <a:pt x="8328" y="4890"/>
                  </a:cubicBezTo>
                  <a:cubicBezTo>
                    <a:pt x="9213" y="4890"/>
                    <a:pt x="9362" y="3606"/>
                    <a:pt x="9240" y="2873"/>
                  </a:cubicBezTo>
                  <a:cubicBezTo>
                    <a:pt x="9015" y="1528"/>
                    <a:pt x="7951" y="463"/>
                    <a:pt x="6624" y="199"/>
                  </a:cubicBezTo>
                  <a:cubicBezTo>
                    <a:pt x="6030" y="80"/>
                    <a:pt x="5317" y="0"/>
                    <a:pt x="45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
            <p:cNvSpPr/>
            <p:nvPr/>
          </p:nvSpPr>
          <p:spPr>
            <a:xfrm>
              <a:off x="-3492987" y="4694800"/>
              <a:ext cx="256025" cy="504325"/>
            </a:xfrm>
            <a:custGeom>
              <a:avLst/>
              <a:gdLst/>
              <a:ahLst/>
              <a:cxnLst/>
              <a:rect l="l" t="t" r="r" b="b"/>
              <a:pathLst>
                <a:path w="10241" h="20173" extrusionOk="0">
                  <a:moveTo>
                    <a:pt x="8000" y="0"/>
                  </a:moveTo>
                  <a:cubicBezTo>
                    <a:pt x="6209" y="0"/>
                    <a:pt x="5227" y="2318"/>
                    <a:pt x="4478" y="3624"/>
                  </a:cubicBezTo>
                  <a:cubicBezTo>
                    <a:pt x="3314" y="5659"/>
                    <a:pt x="2243" y="7745"/>
                    <a:pt x="1268" y="9881"/>
                  </a:cubicBezTo>
                  <a:cubicBezTo>
                    <a:pt x="843" y="10815"/>
                    <a:pt x="297" y="11804"/>
                    <a:pt x="142" y="12830"/>
                  </a:cubicBezTo>
                  <a:cubicBezTo>
                    <a:pt x="1" y="13769"/>
                    <a:pt x="313" y="14714"/>
                    <a:pt x="291" y="15662"/>
                  </a:cubicBezTo>
                  <a:cubicBezTo>
                    <a:pt x="243" y="17613"/>
                    <a:pt x="755" y="19080"/>
                    <a:pt x="2707" y="19995"/>
                  </a:cubicBezTo>
                  <a:cubicBezTo>
                    <a:pt x="2848" y="20060"/>
                    <a:pt x="3490" y="20173"/>
                    <a:pt x="4225" y="20173"/>
                  </a:cubicBezTo>
                  <a:cubicBezTo>
                    <a:pt x="5293" y="20173"/>
                    <a:pt x="6556" y="19935"/>
                    <a:pt x="6760" y="18966"/>
                  </a:cubicBezTo>
                  <a:cubicBezTo>
                    <a:pt x="7181" y="16956"/>
                    <a:pt x="2759" y="15229"/>
                    <a:pt x="3871" y="13628"/>
                  </a:cubicBezTo>
                  <a:cubicBezTo>
                    <a:pt x="4659" y="12495"/>
                    <a:pt x="6048" y="12091"/>
                    <a:pt x="7963" y="11779"/>
                  </a:cubicBezTo>
                  <a:cubicBezTo>
                    <a:pt x="8279" y="11728"/>
                    <a:pt x="9304" y="11063"/>
                    <a:pt x="9121" y="10788"/>
                  </a:cubicBezTo>
                  <a:cubicBezTo>
                    <a:pt x="9005" y="10614"/>
                    <a:pt x="9796" y="8865"/>
                    <a:pt x="9873" y="8563"/>
                  </a:cubicBezTo>
                  <a:cubicBezTo>
                    <a:pt x="10111" y="7628"/>
                    <a:pt x="10240" y="6652"/>
                    <a:pt x="10227" y="5686"/>
                  </a:cubicBezTo>
                  <a:cubicBezTo>
                    <a:pt x="10220" y="5210"/>
                    <a:pt x="10183" y="4736"/>
                    <a:pt x="10114" y="4266"/>
                  </a:cubicBezTo>
                  <a:cubicBezTo>
                    <a:pt x="10132" y="3514"/>
                    <a:pt x="10004" y="2732"/>
                    <a:pt x="9557" y="2149"/>
                  </a:cubicBezTo>
                  <a:cubicBezTo>
                    <a:pt x="9326" y="1558"/>
                    <a:pt x="9035" y="995"/>
                    <a:pt x="8687" y="467"/>
                  </a:cubicBezTo>
                  <a:cubicBezTo>
                    <a:pt x="8665" y="436"/>
                    <a:pt x="8639" y="405"/>
                    <a:pt x="8611" y="376"/>
                  </a:cubicBezTo>
                  <a:cubicBezTo>
                    <a:pt x="8604" y="203"/>
                    <a:pt x="8471" y="42"/>
                    <a:pt x="8251" y="15"/>
                  </a:cubicBezTo>
                  <a:cubicBezTo>
                    <a:pt x="8166" y="5"/>
                    <a:pt x="8082" y="0"/>
                    <a:pt x="800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
            <p:cNvSpPr/>
            <p:nvPr/>
          </p:nvSpPr>
          <p:spPr>
            <a:xfrm>
              <a:off x="-3328162" y="4667650"/>
              <a:ext cx="273000" cy="312750"/>
            </a:xfrm>
            <a:custGeom>
              <a:avLst/>
              <a:gdLst/>
              <a:ahLst/>
              <a:cxnLst/>
              <a:rect l="l" t="t" r="r" b="b"/>
              <a:pathLst>
                <a:path w="10920" h="12510" extrusionOk="0">
                  <a:moveTo>
                    <a:pt x="2691" y="1"/>
                  </a:moveTo>
                  <a:cubicBezTo>
                    <a:pt x="2277" y="1"/>
                    <a:pt x="1864" y="27"/>
                    <a:pt x="1489" y="50"/>
                  </a:cubicBezTo>
                  <a:cubicBezTo>
                    <a:pt x="1322" y="60"/>
                    <a:pt x="0" y="202"/>
                    <a:pt x="267" y="386"/>
                  </a:cubicBezTo>
                  <a:cubicBezTo>
                    <a:pt x="1856" y="1491"/>
                    <a:pt x="2958" y="3015"/>
                    <a:pt x="3921" y="4687"/>
                  </a:cubicBezTo>
                  <a:cubicBezTo>
                    <a:pt x="4566" y="5807"/>
                    <a:pt x="5110" y="6984"/>
                    <a:pt x="5588" y="8186"/>
                  </a:cubicBezTo>
                  <a:cubicBezTo>
                    <a:pt x="6182" y="9687"/>
                    <a:pt x="6475" y="11138"/>
                    <a:pt x="7595" y="12358"/>
                  </a:cubicBezTo>
                  <a:cubicBezTo>
                    <a:pt x="7685" y="12456"/>
                    <a:pt x="8058" y="12509"/>
                    <a:pt x="8422" y="12509"/>
                  </a:cubicBezTo>
                  <a:cubicBezTo>
                    <a:pt x="8771" y="12509"/>
                    <a:pt x="9112" y="12461"/>
                    <a:pt x="9192" y="12358"/>
                  </a:cubicBezTo>
                  <a:lnTo>
                    <a:pt x="9190" y="12358"/>
                  </a:lnTo>
                  <a:cubicBezTo>
                    <a:pt x="10919" y="10096"/>
                    <a:pt x="8897" y="6369"/>
                    <a:pt x="7692" y="4217"/>
                  </a:cubicBezTo>
                  <a:cubicBezTo>
                    <a:pt x="6918" y="2839"/>
                    <a:pt x="5780" y="646"/>
                    <a:pt x="4128" y="166"/>
                  </a:cubicBezTo>
                  <a:cubicBezTo>
                    <a:pt x="3687" y="39"/>
                    <a:pt x="3187" y="1"/>
                    <a:pt x="26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
            <p:cNvSpPr/>
            <p:nvPr/>
          </p:nvSpPr>
          <p:spPr>
            <a:xfrm>
              <a:off x="-3381812" y="4962000"/>
              <a:ext cx="291300" cy="308800"/>
            </a:xfrm>
            <a:custGeom>
              <a:avLst/>
              <a:gdLst/>
              <a:ahLst/>
              <a:cxnLst/>
              <a:rect l="l" t="t" r="r" b="b"/>
              <a:pathLst>
                <a:path w="11652" h="12352" extrusionOk="0">
                  <a:moveTo>
                    <a:pt x="11024" y="1"/>
                  </a:moveTo>
                  <a:cubicBezTo>
                    <a:pt x="10798" y="1"/>
                    <a:pt x="10281" y="94"/>
                    <a:pt x="10284" y="127"/>
                  </a:cubicBezTo>
                  <a:lnTo>
                    <a:pt x="10169" y="219"/>
                  </a:lnTo>
                  <a:cubicBezTo>
                    <a:pt x="10310" y="3006"/>
                    <a:pt x="9023" y="5996"/>
                    <a:pt x="7488" y="8244"/>
                  </a:cubicBezTo>
                  <a:cubicBezTo>
                    <a:pt x="6650" y="9473"/>
                    <a:pt x="5573" y="10509"/>
                    <a:pt x="4216" y="11158"/>
                  </a:cubicBezTo>
                  <a:cubicBezTo>
                    <a:pt x="3898" y="11310"/>
                    <a:pt x="3478" y="11431"/>
                    <a:pt x="3054" y="11431"/>
                  </a:cubicBezTo>
                  <a:cubicBezTo>
                    <a:pt x="2726" y="11431"/>
                    <a:pt x="2394" y="11359"/>
                    <a:pt x="2105" y="11171"/>
                  </a:cubicBezTo>
                  <a:cubicBezTo>
                    <a:pt x="1442" y="10741"/>
                    <a:pt x="1229" y="10368"/>
                    <a:pt x="1425" y="9448"/>
                  </a:cubicBezTo>
                  <a:cubicBezTo>
                    <a:pt x="1429" y="9430"/>
                    <a:pt x="1407" y="9422"/>
                    <a:pt x="1366" y="9422"/>
                  </a:cubicBezTo>
                  <a:cubicBezTo>
                    <a:pt x="1101" y="9422"/>
                    <a:pt x="46" y="9753"/>
                    <a:pt x="43" y="9833"/>
                  </a:cubicBezTo>
                  <a:cubicBezTo>
                    <a:pt x="1" y="10612"/>
                    <a:pt x="309" y="11354"/>
                    <a:pt x="1013" y="11795"/>
                  </a:cubicBezTo>
                  <a:cubicBezTo>
                    <a:pt x="1559" y="12138"/>
                    <a:pt x="2125" y="12351"/>
                    <a:pt x="2738" y="12351"/>
                  </a:cubicBezTo>
                  <a:cubicBezTo>
                    <a:pt x="2764" y="12351"/>
                    <a:pt x="2790" y="12351"/>
                    <a:pt x="2817" y="12350"/>
                  </a:cubicBezTo>
                  <a:cubicBezTo>
                    <a:pt x="4485" y="12298"/>
                    <a:pt x="6152" y="11309"/>
                    <a:pt x="7325" y="10141"/>
                  </a:cubicBezTo>
                  <a:cubicBezTo>
                    <a:pt x="9745" y="7726"/>
                    <a:pt x="11651" y="3694"/>
                    <a:pt x="11128" y="25"/>
                  </a:cubicBezTo>
                  <a:cubicBezTo>
                    <a:pt x="11126" y="8"/>
                    <a:pt x="11086" y="1"/>
                    <a:pt x="11024" y="1"/>
                  </a:cubicBezTo>
                  <a:close/>
                </a:path>
              </a:pathLst>
            </a:custGeom>
            <a:solidFill>
              <a:srgbClr val="2B29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
            <p:cNvSpPr/>
            <p:nvPr/>
          </p:nvSpPr>
          <p:spPr>
            <a:xfrm>
              <a:off x="-3467062" y="4986750"/>
              <a:ext cx="293575" cy="187400"/>
            </a:xfrm>
            <a:custGeom>
              <a:avLst/>
              <a:gdLst/>
              <a:ahLst/>
              <a:cxnLst/>
              <a:rect l="l" t="t" r="r" b="b"/>
              <a:pathLst>
                <a:path w="11743" h="7496" extrusionOk="0">
                  <a:moveTo>
                    <a:pt x="9684" y="1"/>
                  </a:moveTo>
                  <a:cubicBezTo>
                    <a:pt x="9681" y="1"/>
                    <a:pt x="9679" y="1"/>
                    <a:pt x="9676" y="1"/>
                  </a:cubicBezTo>
                  <a:cubicBezTo>
                    <a:pt x="8375" y="5"/>
                    <a:pt x="7116" y="32"/>
                    <a:pt x="5834" y="303"/>
                  </a:cubicBezTo>
                  <a:cubicBezTo>
                    <a:pt x="5244" y="428"/>
                    <a:pt x="4688" y="637"/>
                    <a:pt x="4114" y="817"/>
                  </a:cubicBezTo>
                  <a:cubicBezTo>
                    <a:pt x="3140" y="1121"/>
                    <a:pt x="1480" y="1839"/>
                    <a:pt x="989" y="2630"/>
                  </a:cubicBezTo>
                  <a:cubicBezTo>
                    <a:pt x="0" y="4219"/>
                    <a:pt x="433" y="6758"/>
                    <a:pt x="2660" y="7338"/>
                  </a:cubicBezTo>
                  <a:cubicBezTo>
                    <a:pt x="2978" y="7429"/>
                    <a:pt x="3268" y="7454"/>
                    <a:pt x="3677" y="7468"/>
                  </a:cubicBezTo>
                  <a:cubicBezTo>
                    <a:pt x="3965" y="7477"/>
                    <a:pt x="4227" y="7495"/>
                    <a:pt x="4487" y="7495"/>
                  </a:cubicBezTo>
                  <a:cubicBezTo>
                    <a:pt x="4791" y="7495"/>
                    <a:pt x="5094" y="7470"/>
                    <a:pt x="5432" y="7372"/>
                  </a:cubicBezTo>
                  <a:cubicBezTo>
                    <a:pt x="6233" y="7143"/>
                    <a:pt x="7094" y="6671"/>
                    <a:pt x="7788" y="6193"/>
                  </a:cubicBezTo>
                  <a:cubicBezTo>
                    <a:pt x="9102" y="5292"/>
                    <a:pt x="9870" y="4051"/>
                    <a:pt x="10858" y="2857"/>
                  </a:cubicBezTo>
                  <a:cubicBezTo>
                    <a:pt x="11743" y="1788"/>
                    <a:pt x="11226" y="1"/>
                    <a:pt x="9684"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
            <p:cNvSpPr/>
            <p:nvPr/>
          </p:nvSpPr>
          <p:spPr>
            <a:xfrm>
              <a:off x="-3294262" y="4887700"/>
              <a:ext cx="254250" cy="203450"/>
            </a:xfrm>
            <a:custGeom>
              <a:avLst/>
              <a:gdLst/>
              <a:ahLst/>
              <a:cxnLst/>
              <a:rect l="l" t="t" r="r" b="b"/>
              <a:pathLst>
                <a:path w="10170" h="8138" extrusionOk="0">
                  <a:moveTo>
                    <a:pt x="7321" y="1"/>
                  </a:moveTo>
                  <a:cubicBezTo>
                    <a:pt x="6987" y="1"/>
                    <a:pt x="6648" y="86"/>
                    <a:pt x="6257" y="243"/>
                  </a:cubicBezTo>
                  <a:cubicBezTo>
                    <a:pt x="6008" y="343"/>
                    <a:pt x="5741" y="447"/>
                    <a:pt x="5469" y="561"/>
                  </a:cubicBezTo>
                  <a:cubicBezTo>
                    <a:pt x="4708" y="573"/>
                    <a:pt x="3988" y="557"/>
                    <a:pt x="3418" y="1215"/>
                  </a:cubicBezTo>
                  <a:cubicBezTo>
                    <a:pt x="3108" y="1577"/>
                    <a:pt x="2516" y="2284"/>
                    <a:pt x="2058" y="2835"/>
                  </a:cubicBezTo>
                  <a:cubicBezTo>
                    <a:pt x="1416" y="3364"/>
                    <a:pt x="872" y="4031"/>
                    <a:pt x="525" y="4684"/>
                  </a:cubicBezTo>
                  <a:cubicBezTo>
                    <a:pt x="0" y="5676"/>
                    <a:pt x="110" y="6934"/>
                    <a:pt x="976" y="7662"/>
                  </a:cubicBezTo>
                  <a:cubicBezTo>
                    <a:pt x="992" y="7693"/>
                    <a:pt x="1017" y="7717"/>
                    <a:pt x="1049" y="7733"/>
                  </a:cubicBezTo>
                  <a:cubicBezTo>
                    <a:pt x="1062" y="7739"/>
                    <a:pt x="1074" y="7744"/>
                    <a:pt x="1086" y="7750"/>
                  </a:cubicBezTo>
                  <a:cubicBezTo>
                    <a:pt x="1133" y="7786"/>
                    <a:pt x="1182" y="7821"/>
                    <a:pt x="1234" y="7854"/>
                  </a:cubicBezTo>
                  <a:cubicBezTo>
                    <a:pt x="1556" y="8052"/>
                    <a:pt x="1872" y="8138"/>
                    <a:pt x="2176" y="8138"/>
                  </a:cubicBezTo>
                  <a:cubicBezTo>
                    <a:pt x="2343" y="8138"/>
                    <a:pt x="2506" y="8112"/>
                    <a:pt x="2665" y="8065"/>
                  </a:cubicBezTo>
                  <a:cubicBezTo>
                    <a:pt x="3511" y="7997"/>
                    <a:pt x="4300" y="7549"/>
                    <a:pt x="4980" y="6832"/>
                  </a:cubicBezTo>
                  <a:cubicBezTo>
                    <a:pt x="5430" y="6352"/>
                    <a:pt x="5794" y="5799"/>
                    <a:pt x="6058" y="5196"/>
                  </a:cubicBezTo>
                  <a:cubicBezTo>
                    <a:pt x="6194" y="5022"/>
                    <a:pt x="6318" y="4818"/>
                    <a:pt x="6453" y="4602"/>
                  </a:cubicBezTo>
                  <a:cubicBezTo>
                    <a:pt x="6779" y="4079"/>
                    <a:pt x="7561" y="3524"/>
                    <a:pt x="8319" y="3367"/>
                  </a:cubicBezTo>
                  <a:cubicBezTo>
                    <a:pt x="8462" y="3355"/>
                    <a:pt x="8603" y="3343"/>
                    <a:pt x="8737" y="3324"/>
                  </a:cubicBezTo>
                  <a:cubicBezTo>
                    <a:pt x="9077" y="3327"/>
                    <a:pt x="9392" y="3434"/>
                    <a:pt x="9635" y="3688"/>
                  </a:cubicBezTo>
                  <a:cubicBezTo>
                    <a:pt x="9689" y="3745"/>
                    <a:pt x="9757" y="3770"/>
                    <a:pt x="9825" y="3770"/>
                  </a:cubicBezTo>
                  <a:cubicBezTo>
                    <a:pt x="10000" y="3770"/>
                    <a:pt x="10169" y="3603"/>
                    <a:pt x="10067" y="3407"/>
                  </a:cubicBezTo>
                  <a:cubicBezTo>
                    <a:pt x="9831" y="2945"/>
                    <a:pt x="9547" y="2671"/>
                    <a:pt x="9220" y="2527"/>
                  </a:cubicBezTo>
                  <a:cubicBezTo>
                    <a:pt x="8881" y="2328"/>
                    <a:pt x="8494" y="2222"/>
                    <a:pt x="8102" y="2222"/>
                  </a:cubicBezTo>
                  <a:cubicBezTo>
                    <a:pt x="8146" y="2191"/>
                    <a:pt x="8194" y="2161"/>
                    <a:pt x="8243" y="2134"/>
                  </a:cubicBezTo>
                  <a:cubicBezTo>
                    <a:pt x="8405" y="2098"/>
                    <a:pt x="8571" y="2078"/>
                    <a:pt x="8742" y="2078"/>
                  </a:cubicBezTo>
                  <a:cubicBezTo>
                    <a:pt x="8931" y="2078"/>
                    <a:pt x="9126" y="2102"/>
                    <a:pt x="9328" y="2152"/>
                  </a:cubicBezTo>
                  <a:cubicBezTo>
                    <a:pt x="9345" y="2154"/>
                    <a:pt x="9361" y="2155"/>
                    <a:pt x="9378" y="2155"/>
                  </a:cubicBezTo>
                  <a:cubicBezTo>
                    <a:pt x="9516" y="2255"/>
                    <a:pt x="9618" y="2365"/>
                    <a:pt x="9850" y="2393"/>
                  </a:cubicBezTo>
                  <a:cubicBezTo>
                    <a:pt x="9858" y="2394"/>
                    <a:pt x="9866" y="2394"/>
                    <a:pt x="9874" y="2394"/>
                  </a:cubicBezTo>
                  <a:cubicBezTo>
                    <a:pt x="10006" y="2394"/>
                    <a:pt x="10109" y="2259"/>
                    <a:pt x="10085" y="2131"/>
                  </a:cubicBezTo>
                  <a:cubicBezTo>
                    <a:pt x="10000" y="1691"/>
                    <a:pt x="9615" y="1449"/>
                    <a:pt x="9166" y="1340"/>
                  </a:cubicBezTo>
                  <a:cubicBezTo>
                    <a:pt x="8872" y="1188"/>
                    <a:pt x="8539" y="1120"/>
                    <a:pt x="8192" y="1120"/>
                  </a:cubicBezTo>
                  <a:cubicBezTo>
                    <a:pt x="8146" y="1120"/>
                    <a:pt x="8099" y="1121"/>
                    <a:pt x="8051" y="1123"/>
                  </a:cubicBezTo>
                  <a:cubicBezTo>
                    <a:pt x="8256" y="1055"/>
                    <a:pt x="8465" y="1014"/>
                    <a:pt x="8667" y="1014"/>
                  </a:cubicBezTo>
                  <a:cubicBezTo>
                    <a:pt x="8677" y="1014"/>
                    <a:pt x="8688" y="1014"/>
                    <a:pt x="8698" y="1015"/>
                  </a:cubicBezTo>
                  <a:cubicBezTo>
                    <a:pt x="8701" y="1015"/>
                    <a:pt x="8704" y="1015"/>
                    <a:pt x="8706" y="1015"/>
                  </a:cubicBezTo>
                  <a:cubicBezTo>
                    <a:pt x="9041" y="1015"/>
                    <a:pt x="9192" y="482"/>
                    <a:pt x="8824" y="396"/>
                  </a:cubicBezTo>
                  <a:cubicBezTo>
                    <a:pt x="8704" y="369"/>
                    <a:pt x="8582" y="350"/>
                    <a:pt x="8460" y="340"/>
                  </a:cubicBezTo>
                  <a:cubicBezTo>
                    <a:pt x="8454" y="334"/>
                    <a:pt x="8450" y="329"/>
                    <a:pt x="8444" y="325"/>
                  </a:cubicBezTo>
                  <a:cubicBezTo>
                    <a:pt x="8039" y="102"/>
                    <a:pt x="7684" y="1"/>
                    <a:pt x="7321"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
            <p:cNvSpPr/>
            <p:nvPr/>
          </p:nvSpPr>
          <p:spPr>
            <a:xfrm>
              <a:off x="-2991587" y="4657575"/>
              <a:ext cx="343550" cy="966650"/>
            </a:xfrm>
            <a:custGeom>
              <a:avLst/>
              <a:gdLst/>
              <a:ahLst/>
              <a:cxnLst/>
              <a:rect l="l" t="t" r="r" b="b"/>
              <a:pathLst>
                <a:path w="13742" h="38666" extrusionOk="0">
                  <a:moveTo>
                    <a:pt x="2042" y="1"/>
                  </a:moveTo>
                  <a:cubicBezTo>
                    <a:pt x="2012" y="1"/>
                    <a:pt x="1981" y="6"/>
                    <a:pt x="1948" y="19"/>
                  </a:cubicBezTo>
                  <a:cubicBezTo>
                    <a:pt x="1539" y="175"/>
                    <a:pt x="1581" y="1565"/>
                    <a:pt x="287" y="2138"/>
                  </a:cubicBezTo>
                  <a:cubicBezTo>
                    <a:pt x="0" y="2265"/>
                    <a:pt x="6" y="2917"/>
                    <a:pt x="73" y="3422"/>
                  </a:cubicBezTo>
                  <a:cubicBezTo>
                    <a:pt x="265" y="4839"/>
                    <a:pt x="1276" y="5419"/>
                    <a:pt x="1738" y="9748"/>
                  </a:cubicBezTo>
                  <a:cubicBezTo>
                    <a:pt x="2748" y="19212"/>
                    <a:pt x="1902" y="34888"/>
                    <a:pt x="4725" y="38359"/>
                  </a:cubicBezTo>
                  <a:cubicBezTo>
                    <a:pt x="4839" y="38582"/>
                    <a:pt x="5026" y="38665"/>
                    <a:pt x="5152" y="38665"/>
                  </a:cubicBezTo>
                  <a:cubicBezTo>
                    <a:pt x="5179" y="38665"/>
                    <a:pt x="5203" y="38661"/>
                    <a:pt x="5223" y="38654"/>
                  </a:cubicBezTo>
                  <a:cubicBezTo>
                    <a:pt x="6866" y="38067"/>
                    <a:pt x="9889" y="36678"/>
                    <a:pt x="9339" y="35479"/>
                  </a:cubicBezTo>
                  <a:cubicBezTo>
                    <a:pt x="8665" y="30632"/>
                    <a:pt x="7738" y="28507"/>
                    <a:pt x="7156" y="26231"/>
                  </a:cubicBezTo>
                  <a:cubicBezTo>
                    <a:pt x="7115" y="26071"/>
                    <a:pt x="7101" y="26005"/>
                    <a:pt x="7109" y="26005"/>
                  </a:cubicBezTo>
                  <a:cubicBezTo>
                    <a:pt x="7145" y="26005"/>
                    <a:pt x="7678" y="27545"/>
                    <a:pt x="8137" y="27777"/>
                  </a:cubicBezTo>
                  <a:cubicBezTo>
                    <a:pt x="8174" y="27795"/>
                    <a:pt x="8218" y="27804"/>
                    <a:pt x="8270" y="27804"/>
                  </a:cubicBezTo>
                  <a:cubicBezTo>
                    <a:pt x="9362" y="27804"/>
                    <a:pt x="13742" y="23874"/>
                    <a:pt x="13195" y="22646"/>
                  </a:cubicBezTo>
                  <a:cubicBezTo>
                    <a:pt x="12376" y="20813"/>
                    <a:pt x="10632" y="16104"/>
                    <a:pt x="10091" y="14201"/>
                  </a:cubicBezTo>
                  <a:cubicBezTo>
                    <a:pt x="9273" y="11321"/>
                    <a:pt x="9030" y="6304"/>
                    <a:pt x="8808" y="5495"/>
                  </a:cubicBezTo>
                  <a:cubicBezTo>
                    <a:pt x="8411" y="4035"/>
                    <a:pt x="6095" y="2713"/>
                    <a:pt x="4076" y="2123"/>
                  </a:cubicBezTo>
                  <a:cubicBezTo>
                    <a:pt x="2728" y="1728"/>
                    <a:pt x="2556" y="1"/>
                    <a:pt x="204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
            <p:cNvSpPr/>
            <p:nvPr/>
          </p:nvSpPr>
          <p:spPr>
            <a:xfrm>
              <a:off x="-3179187" y="4289275"/>
              <a:ext cx="302775" cy="389425"/>
            </a:xfrm>
            <a:custGeom>
              <a:avLst/>
              <a:gdLst/>
              <a:ahLst/>
              <a:cxnLst/>
              <a:rect l="l" t="t" r="r" b="b"/>
              <a:pathLst>
                <a:path w="12111" h="15577" extrusionOk="0">
                  <a:moveTo>
                    <a:pt x="2952" y="1"/>
                  </a:moveTo>
                  <a:cubicBezTo>
                    <a:pt x="2497" y="1"/>
                    <a:pt x="2037" y="102"/>
                    <a:pt x="1624" y="287"/>
                  </a:cubicBezTo>
                  <a:cubicBezTo>
                    <a:pt x="924" y="603"/>
                    <a:pt x="0" y="1435"/>
                    <a:pt x="110" y="2280"/>
                  </a:cubicBezTo>
                  <a:cubicBezTo>
                    <a:pt x="126" y="2402"/>
                    <a:pt x="237" y="2540"/>
                    <a:pt x="364" y="2540"/>
                  </a:cubicBezTo>
                  <a:cubicBezTo>
                    <a:pt x="403" y="2540"/>
                    <a:pt x="445" y="2526"/>
                    <a:pt x="485" y="2495"/>
                  </a:cubicBezTo>
                  <a:cubicBezTo>
                    <a:pt x="897" y="2179"/>
                    <a:pt x="1144" y="1767"/>
                    <a:pt x="1576" y="1501"/>
                  </a:cubicBezTo>
                  <a:lnTo>
                    <a:pt x="1576" y="1501"/>
                  </a:lnTo>
                  <a:cubicBezTo>
                    <a:pt x="1191" y="1963"/>
                    <a:pt x="881" y="2541"/>
                    <a:pt x="782" y="3081"/>
                  </a:cubicBezTo>
                  <a:cubicBezTo>
                    <a:pt x="722" y="3422"/>
                    <a:pt x="803" y="3701"/>
                    <a:pt x="919" y="4013"/>
                  </a:cubicBezTo>
                  <a:cubicBezTo>
                    <a:pt x="1056" y="4379"/>
                    <a:pt x="1142" y="4794"/>
                    <a:pt x="1310" y="5155"/>
                  </a:cubicBezTo>
                  <a:cubicBezTo>
                    <a:pt x="1398" y="6196"/>
                    <a:pt x="1533" y="7547"/>
                    <a:pt x="1675" y="8114"/>
                  </a:cubicBezTo>
                  <a:cubicBezTo>
                    <a:pt x="1920" y="9095"/>
                    <a:pt x="2938" y="10398"/>
                    <a:pt x="3001" y="11612"/>
                  </a:cubicBezTo>
                  <a:cubicBezTo>
                    <a:pt x="3002" y="11636"/>
                    <a:pt x="3011" y="11647"/>
                    <a:pt x="3026" y="11647"/>
                  </a:cubicBezTo>
                  <a:cubicBezTo>
                    <a:pt x="3144" y="11647"/>
                    <a:pt x="3660" y="10964"/>
                    <a:pt x="4031" y="10351"/>
                  </a:cubicBezTo>
                  <a:cubicBezTo>
                    <a:pt x="4065" y="10375"/>
                    <a:pt x="4098" y="10401"/>
                    <a:pt x="4134" y="10423"/>
                  </a:cubicBezTo>
                  <a:cubicBezTo>
                    <a:pt x="4178" y="10464"/>
                    <a:pt x="4227" y="10511"/>
                    <a:pt x="4281" y="10561"/>
                  </a:cubicBezTo>
                  <a:cubicBezTo>
                    <a:pt x="4830" y="11086"/>
                    <a:pt x="5045" y="11645"/>
                    <a:pt x="5341" y="12341"/>
                  </a:cubicBezTo>
                  <a:cubicBezTo>
                    <a:pt x="5638" y="13044"/>
                    <a:pt x="5933" y="13756"/>
                    <a:pt x="6251" y="14452"/>
                  </a:cubicBezTo>
                  <a:cubicBezTo>
                    <a:pt x="6434" y="14852"/>
                    <a:pt x="6521" y="15069"/>
                    <a:pt x="6932" y="15261"/>
                  </a:cubicBezTo>
                  <a:cubicBezTo>
                    <a:pt x="7435" y="15496"/>
                    <a:pt x="7926" y="15576"/>
                    <a:pt x="8421" y="15576"/>
                  </a:cubicBezTo>
                  <a:cubicBezTo>
                    <a:pt x="8996" y="15576"/>
                    <a:pt x="9574" y="15468"/>
                    <a:pt x="10182" y="15366"/>
                  </a:cubicBezTo>
                  <a:cubicBezTo>
                    <a:pt x="10569" y="15302"/>
                    <a:pt x="11096" y="15286"/>
                    <a:pt x="11336" y="14920"/>
                  </a:cubicBezTo>
                  <a:cubicBezTo>
                    <a:pt x="11437" y="14766"/>
                    <a:pt x="11472" y="14568"/>
                    <a:pt x="11480" y="14358"/>
                  </a:cubicBezTo>
                  <a:cubicBezTo>
                    <a:pt x="11620" y="14073"/>
                    <a:pt x="11687" y="13749"/>
                    <a:pt x="11773" y="13443"/>
                  </a:cubicBezTo>
                  <a:cubicBezTo>
                    <a:pt x="11883" y="13049"/>
                    <a:pt x="12110" y="12607"/>
                    <a:pt x="11959" y="12197"/>
                  </a:cubicBezTo>
                  <a:cubicBezTo>
                    <a:pt x="11931" y="12121"/>
                    <a:pt x="11871" y="12081"/>
                    <a:pt x="11806" y="12081"/>
                  </a:cubicBezTo>
                  <a:cubicBezTo>
                    <a:pt x="11767" y="12081"/>
                    <a:pt x="11726" y="12096"/>
                    <a:pt x="11690" y="12125"/>
                  </a:cubicBezTo>
                  <a:cubicBezTo>
                    <a:pt x="11651" y="12158"/>
                    <a:pt x="11614" y="12195"/>
                    <a:pt x="11580" y="12234"/>
                  </a:cubicBezTo>
                  <a:cubicBezTo>
                    <a:pt x="11530" y="12213"/>
                    <a:pt x="11476" y="12202"/>
                    <a:pt x="11423" y="12202"/>
                  </a:cubicBezTo>
                  <a:cubicBezTo>
                    <a:pt x="11360" y="12202"/>
                    <a:pt x="11298" y="12217"/>
                    <a:pt x="11241" y="12246"/>
                  </a:cubicBezTo>
                  <a:cubicBezTo>
                    <a:pt x="10411" y="12641"/>
                    <a:pt x="9733" y="13092"/>
                    <a:pt x="8844" y="13092"/>
                  </a:cubicBezTo>
                  <a:cubicBezTo>
                    <a:pt x="8669" y="13092"/>
                    <a:pt x="8487" y="13075"/>
                    <a:pt x="8294" y="13037"/>
                  </a:cubicBezTo>
                  <a:cubicBezTo>
                    <a:pt x="6682" y="12717"/>
                    <a:pt x="6417" y="11174"/>
                    <a:pt x="5875" y="9847"/>
                  </a:cubicBezTo>
                  <a:cubicBezTo>
                    <a:pt x="5864" y="9821"/>
                    <a:pt x="5848" y="9795"/>
                    <a:pt x="5830" y="9773"/>
                  </a:cubicBezTo>
                  <a:cubicBezTo>
                    <a:pt x="5793" y="9636"/>
                    <a:pt x="5654" y="9533"/>
                    <a:pt x="5507" y="9533"/>
                  </a:cubicBezTo>
                  <a:cubicBezTo>
                    <a:pt x="5482" y="9533"/>
                    <a:pt x="5457" y="9536"/>
                    <a:pt x="5432" y="9543"/>
                  </a:cubicBezTo>
                  <a:cubicBezTo>
                    <a:pt x="5262" y="9586"/>
                    <a:pt x="5058" y="9681"/>
                    <a:pt x="4870" y="9681"/>
                  </a:cubicBezTo>
                  <a:cubicBezTo>
                    <a:pt x="4807" y="9681"/>
                    <a:pt x="4746" y="9670"/>
                    <a:pt x="4688" y="9644"/>
                  </a:cubicBezTo>
                  <a:cubicBezTo>
                    <a:pt x="4550" y="9580"/>
                    <a:pt x="4449" y="9458"/>
                    <a:pt x="4354" y="9330"/>
                  </a:cubicBezTo>
                  <a:cubicBezTo>
                    <a:pt x="4132" y="8970"/>
                    <a:pt x="3640" y="8673"/>
                    <a:pt x="3529" y="7759"/>
                  </a:cubicBezTo>
                  <a:cubicBezTo>
                    <a:pt x="3387" y="6601"/>
                    <a:pt x="3646" y="5778"/>
                    <a:pt x="4545" y="5778"/>
                  </a:cubicBezTo>
                  <a:cubicBezTo>
                    <a:pt x="4578" y="5778"/>
                    <a:pt x="4611" y="5779"/>
                    <a:pt x="4645" y="5781"/>
                  </a:cubicBezTo>
                  <a:cubicBezTo>
                    <a:pt x="5406" y="5830"/>
                    <a:pt x="5557" y="7549"/>
                    <a:pt x="5554" y="7696"/>
                  </a:cubicBezTo>
                  <a:cubicBezTo>
                    <a:pt x="5551" y="7821"/>
                    <a:pt x="5599" y="7869"/>
                    <a:pt x="5674" y="7869"/>
                  </a:cubicBezTo>
                  <a:cubicBezTo>
                    <a:pt x="5916" y="7869"/>
                    <a:pt x="6437" y="7376"/>
                    <a:pt x="6437" y="7376"/>
                  </a:cubicBezTo>
                  <a:lnTo>
                    <a:pt x="6572" y="5732"/>
                  </a:lnTo>
                  <a:cubicBezTo>
                    <a:pt x="6572" y="5732"/>
                    <a:pt x="7076" y="5363"/>
                    <a:pt x="7408" y="4873"/>
                  </a:cubicBezTo>
                  <a:cubicBezTo>
                    <a:pt x="8017" y="3969"/>
                    <a:pt x="7506" y="2385"/>
                    <a:pt x="7506" y="2385"/>
                  </a:cubicBezTo>
                  <a:cubicBezTo>
                    <a:pt x="7506" y="2385"/>
                    <a:pt x="7136" y="815"/>
                    <a:pt x="4690" y="678"/>
                  </a:cubicBezTo>
                  <a:cubicBezTo>
                    <a:pt x="4653" y="615"/>
                    <a:pt x="4604" y="558"/>
                    <a:pt x="4546" y="513"/>
                  </a:cubicBezTo>
                  <a:cubicBezTo>
                    <a:pt x="4090" y="161"/>
                    <a:pt x="3525" y="1"/>
                    <a:pt x="29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7" name="Google Shape;297;p3"/>
          <p:cNvSpPr txBox="1">
            <a:spLocks noGrp="1"/>
          </p:cNvSpPr>
          <p:nvPr>
            <p:ph type="subTitle" idx="4294967295"/>
          </p:nvPr>
        </p:nvSpPr>
        <p:spPr>
          <a:xfrm>
            <a:off x="1075075" y="3519973"/>
            <a:ext cx="1346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2"/>
              </a:buClr>
              <a:buSzPts val="1800"/>
              <a:buFont typeface="Lato"/>
              <a:buNone/>
            </a:pPr>
            <a:r>
              <a:rPr lang="en-US" sz="1400" b="0" i="0" u="none" strike="noStrike" cap="none" dirty="0" err="1">
                <a:solidFill>
                  <a:schemeClr val="lt2"/>
                </a:solidFill>
                <a:latin typeface="Arial"/>
                <a:ea typeface="Arial"/>
                <a:cs typeface="Arial"/>
                <a:sym typeface="Arial"/>
              </a:rPr>
              <a:t>Mô</a:t>
            </a:r>
            <a:r>
              <a:rPr lang="en-US" sz="1400" b="0" i="0" u="none" strike="noStrike" cap="none" dirty="0">
                <a:solidFill>
                  <a:schemeClr val="lt2"/>
                </a:solidFill>
                <a:latin typeface="Arial"/>
                <a:ea typeface="Arial"/>
                <a:cs typeface="Arial"/>
                <a:sym typeface="Arial"/>
              </a:rPr>
              <a:t> tả </a:t>
            </a:r>
            <a:r>
              <a:rPr lang="en-US" sz="1400" b="0" i="0" u="none" strike="noStrike" cap="none" dirty="0" err="1">
                <a:solidFill>
                  <a:schemeClr val="lt2"/>
                </a:solidFill>
                <a:latin typeface="Arial"/>
                <a:ea typeface="Arial"/>
                <a:cs typeface="Arial"/>
                <a:sym typeface="Arial"/>
              </a:rPr>
              <a:t>đê</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tài</a:t>
            </a:r>
            <a:endParaRPr sz="1400" b="0" i="0" u="none" strike="noStrike" cap="none" dirty="0">
              <a:solidFill>
                <a:schemeClr val="lt2"/>
              </a:solidFill>
              <a:latin typeface="Arial"/>
              <a:ea typeface="Arial"/>
              <a:cs typeface="Arial"/>
              <a:sym typeface="Arial"/>
            </a:endParaRPr>
          </a:p>
        </p:txBody>
      </p:sp>
      <p:sp>
        <p:nvSpPr>
          <p:cNvPr id="298" name="Google Shape;298;p3"/>
          <p:cNvSpPr txBox="1">
            <a:spLocks noGrp="1"/>
          </p:cNvSpPr>
          <p:nvPr>
            <p:ph type="subTitle" idx="4294967295"/>
          </p:nvPr>
        </p:nvSpPr>
        <p:spPr>
          <a:xfrm>
            <a:off x="2644025" y="3519973"/>
            <a:ext cx="1346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1800"/>
              <a:buFont typeface="Lato"/>
              <a:buNone/>
            </a:pPr>
            <a:r>
              <a:rPr lang="en-US" sz="1400" b="0" i="0" u="none" strike="noStrike" cap="none" dirty="0" err="1">
                <a:solidFill>
                  <a:schemeClr val="lt2"/>
                </a:solidFill>
                <a:latin typeface="Arial"/>
                <a:ea typeface="Arial"/>
                <a:cs typeface="Arial"/>
                <a:sym typeface="Arial"/>
              </a:rPr>
              <a:t>Đặc</a:t>
            </a:r>
            <a:r>
              <a:rPr lang="en-US" sz="1400" b="0" i="0" u="none" strike="noStrike" cap="none" dirty="0">
                <a:solidFill>
                  <a:schemeClr val="lt2"/>
                </a:solidFill>
                <a:latin typeface="Arial"/>
                <a:ea typeface="Arial"/>
                <a:cs typeface="Arial"/>
                <a:sym typeface="Arial"/>
              </a:rPr>
              <a:t> tả </a:t>
            </a:r>
            <a:r>
              <a:rPr lang="en-US" sz="1400" b="0" i="0" u="none" strike="noStrike" cap="none" dirty="0" err="1">
                <a:solidFill>
                  <a:schemeClr val="lt2"/>
                </a:solidFill>
                <a:latin typeface="Arial"/>
                <a:ea typeface="Arial"/>
                <a:cs typeface="Arial"/>
                <a:sym typeface="Arial"/>
              </a:rPr>
              <a:t>yêu</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cầu</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bài</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toán</a:t>
            </a:r>
            <a:endParaRPr sz="1400" b="0" i="0" u="none" strike="noStrike" cap="none" dirty="0">
              <a:solidFill>
                <a:schemeClr val="lt2"/>
              </a:solidFill>
              <a:latin typeface="Arial"/>
              <a:ea typeface="Arial"/>
              <a:cs typeface="Arial"/>
              <a:sym typeface="Arial"/>
            </a:endParaRPr>
          </a:p>
        </p:txBody>
      </p:sp>
      <p:sp>
        <p:nvSpPr>
          <p:cNvPr id="299" name="Google Shape;299;p3"/>
          <p:cNvSpPr txBox="1">
            <a:spLocks noGrp="1"/>
          </p:cNvSpPr>
          <p:nvPr>
            <p:ph type="subTitle" idx="4294967295"/>
          </p:nvPr>
        </p:nvSpPr>
        <p:spPr>
          <a:xfrm>
            <a:off x="4212975" y="3519973"/>
            <a:ext cx="1346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2"/>
              </a:buClr>
              <a:buSzPts val="1800"/>
              <a:buFont typeface="Lato"/>
              <a:buNone/>
            </a:pPr>
            <a:r>
              <a:rPr lang="en-US" sz="1400" b="0" i="0" u="none" strike="noStrike" cap="none" dirty="0" err="1">
                <a:solidFill>
                  <a:schemeClr val="lt2"/>
                </a:solidFill>
                <a:latin typeface="Arial"/>
                <a:ea typeface="Arial"/>
                <a:cs typeface="Arial"/>
                <a:sym typeface="Arial"/>
              </a:rPr>
              <a:t>Phân</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tích</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thiết</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kê</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bài</a:t>
            </a:r>
            <a:r>
              <a:rPr lang="en-US" sz="1400" b="0" i="0" u="none" strike="noStrike" cap="none" dirty="0">
                <a:solidFill>
                  <a:schemeClr val="lt2"/>
                </a:solidFill>
                <a:latin typeface="Arial"/>
                <a:ea typeface="Arial"/>
                <a:cs typeface="Arial"/>
                <a:sym typeface="Arial"/>
              </a:rPr>
              <a:t> </a:t>
            </a:r>
            <a:r>
              <a:rPr lang="en-US" sz="1400" b="0" i="0" u="none" strike="noStrike" cap="none" dirty="0" err="1">
                <a:solidFill>
                  <a:schemeClr val="lt2"/>
                </a:solidFill>
                <a:latin typeface="Arial"/>
                <a:ea typeface="Arial"/>
                <a:cs typeface="Arial"/>
                <a:sym typeface="Arial"/>
              </a:rPr>
              <a:t>toán</a:t>
            </a:r>
            <a:endParaRPr sz="1400" b="0" i="0" u="none" strike="noStrike" cap="none" dirty="0">
              <a:solidFill>
                <a:schemeClr val="lt2"/>
              </a:solidFill>
              <a:latin typeface="Arial"/>
              <a:ea typeface="Arial"/>
              <a:cs typeface="Arial"/>
              <a:sym typeface="Arial"/>
            </a:endParaRPr>
          </a:p>
        </p:txBody>
      </p:sp>
      <p:cxnSp>
        <p:nvCxnSpPr>
          <p:cNvPr id="301" name="Google Shape;301;p3"/>
          <p:cNvCxnSpPr/>
          <p:nvPr/>
        </p:nvCxnSpPr>
        <p:spPr>
          <a:xfrm>
            <a:off x="1231625" y="3070525"/>
            <a:ext cx="4170900" cy="0"/>
          </a:xfrm>
          <a:prstGeom prst="straightConnector1">
            <a:avLst/>
          </a:prstGeom>
          <a:noFill/>
          <a:ln w="28575" cap="flat" cmpd="sng">
            <a:solidFill>
              <a:schemeClr val="lt2"/>
            </a:solidFill>
            <a:prstDash val="solid"/>
            <a:round/>
            <a:headEnd type="none" w="sm" len="sm"/>
            <a:tailEnd type="none" w="sm" len="sm"/>
          </a:ln>
        </p:spPr>
      </p:cxnSp>
      <p:cxnSp>
        <p:nvCxnSpPr>
          <p:cNvPr id="302" name="Google Shape;302;p3"/>
          <p:cNvCxnSpPr>
            <a:endCxn id="297" idx="0"/>
          </p:cNvCxnSpPr>
          <p:nvPr/>
        </p:nvCxnSpPr>
        <p:spPr>
          <a:xfrm>
            <a:off x="1748125" y="2635273"/>
            <a:ext cx="0" cy="884700"/>
          </a:xfrm>
          <a:prstGeom prst="straightConnector1">
            <a:avLst/>
          </a:prstGeom>
          <a:noFill/>
          <a:ln w="28575" cap="flat" cmpd="sng">
            <a:solidFill>
              <a:schemeClr val="accent6"/>
            </a:solidFill>
            <a:prstDash val="solid"/>
            <a:round/>
            <a:headEnd type="none" w="sm" len="sm"/>
            <a:tailEnd type="none" w="sm" len="sm"/>
          </a:ln>
        </p:spPr>
      </p:cxnSp>
      <p:cxnSp>
        <p:nvCxnSpPr>
          <p:cNvPr id="303" name="Google Shape;303;p3"/>
          <p:cNvCxnSpPr>
            <a:endCxn id="298" idx="0"/>
          </p:cNvCxnSpPr>
          <p:nvPr/>
        </p:nvCxnSpPr>
        <p:spPr>
          <a:xfrm>
            <a:off x="3317075" y="2635273"/>
            <a:ext cx="0" cy="884700"/>
          </a:xfrm>
          <a:prstGeom prst="straightConnector1">
            <a:avLst/>
          </a:prstGeom>
          <a:noFill/>
          <a:ln w="28575" cap="flat" cmpd="sng">
            <a:solidFill>
              <a:schemeClr val="accent6"/>
            </a:solidFill>
            <a:prstDash val="solid"/>
            <a:round/>
            <a:headEnd type="none" w="sm" len="sm"/>
            <a:tailEnd type="none" w="sm" len="sm"/>
          </a:ln>
        </p:spPr>
      </p:cxnSp>
      <p:cxnSp>
        <p:nvCxnSpPr>
          <p:cNvPr id="304" name="Google Shape;304;p3"/>
          <p:cNvCxnSpPr>
            <a:endCxn id="299" idx="0"/>
          </p:cNvCxnSpPr>
          <p:nvPr/>
        </p:nvCxnSpPr>
        <p:spPr>
          <a:xfrm>
            <a:off x="4886025" y="2635273"/>
            <a:ext cx="0" cy="884700"/>
          </a:xfrm>
          <a:prstGeom prst="straightConnector1">
            <a:avLst/>
          </a:prstGeom>
          <a:noFill/>
          <a:ln w="28575" cap="flat" cmpd="sng">
            <a:solidFill>
              <a:schemeClr val="accent6"/>
            </a:solidFill>
            <a:prstDash val="solid"/>
            <a:round/>
            <a:headEnd type="none" w="sm" len="sm"/>
            <a:tailEnd type="none" w="sm" len="sm"/>
          </a:ln>
        </p:spPr>
      </p:cxnSp>
      <p:sp>
        <p:nvSpPr>
          <p:cNvPr id="305" name="Google Shape;305;p3"/>
          <p:cNvSpPr/>
          <p:nvPr/>
        </p:nvSpPr>
        <p:spPr>
          <a:xfrm>
            <a:off x="1699075" y="3028538"/>
            <a:ext cx="98100" cy="98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
          <p:cNvSpPr/>
          <p:nvPr/>
        </p:nvSpPr>
        <p:spPr>
          <a:xfrm>
            <a:off x="3268025" y="3028525"/>
            <a:ext cx="98100" cy="98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
          <p:cNvSpPr/>
          <p:nvPr/>
        </p:nvSpPr>
        <p:spPr>
          <a:xfrm>
            <a:off x="4836975" y="3021475"/>
            <a:ext cx="98100" cy="98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3"/>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a:latin typeface="Arial"/>
                <a:ea typeface="Arial"/>
                <a:cs typeface="Arial"/>
                <a:sym typeface="Arial"/>
              </a:rPr>
              <a:t>Tầng lưu trữ dữ liệu</a:t>
            </a:r>
            <a:endParaRPr sz="2400">
              <a:latin typeface="Arial"/>
              <a:ea typeface="Arial"/>
              <a:cs typeface="Arial"/>
              <a:sym typeface="Arial"/>
            </a:endParaRPr>
          </a:p>
        </p:txBody>
      </p:sp>
      <p:sp>
        <p:nvSpPr>
          <p:cNvPr id="599" name="Google Shape;599;p23"/>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600" name="Google Shape;600;p23"/>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601" name="Google Shape;601;p23"/>
          <p:cNvSpPr txBox="1"/>
          <p:nvPr/>
        </p:nvSpPr>
        <p:spPr>
          <a:xfrm>
            <a:off x="1565997" y="1385084"/>
            <a:ext cx="2114681"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Người</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dùng</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Thông tin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cá</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nhân</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Giỏ</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Đơn</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602" name="Google Shape;602;p23"/>
          <p:cNvSpPr txBox="1"/>
          <p:nvPr/>
        </p:nvSpPr>
        <p:spPr>
          <a:xfrm>
            <a:off x="1565997" y="2703262"/>
            <a:ext cx="211468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panose="02020603050405020304" pitchFamily="18" charset="0"/>
                <a:cs typeface="Times New Roman" panose="02020603050405020304" pitchFamily="18" charset="0"/>
                <a:sym typeface="Arial"/>
              </a:rPr>
              <a:t>Quản trị viên:</a:t>
            </a:r>
            <a:endParaRPr>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Times New Roman" panose="02020603050405020304" pitchFamily="18" charset="0"/>
                <a:cs typeface="Times New Roman" panose="02020603050405020304" pitchFamily="18" charset="0"/>
                <a:sym typeface="Arial"/>
              </a:rPr>
              <a:t>Thông tin cá nhân</a:t>
            </a:r>
            <a:endParaRPr>
              <a:latin typeface="Times New Roman" panose="02020603050405020304" pitchFamily="18" charset="0"/>
              <a:cs typeface="Times New Roman" panose="02020603050405020304" pitchFamily="18" charset="0"/>
            </a:endParaRPr>
          </a:p>
        </p:txBody>
      </p:sp>
      <p:sp>
        <p:nvSpPr>
          <p:cNvPr id="603" name="Google Shape;603;p23"/>
          <p:cNvSpPr txBox="1"/>
          <p:nvPr/>
        </p:nvSpPr>
        <p:spPr>
          <a:xfrm>
            <a:off x="1565997" y="3583954"/>
            <a:ext cx="3474354"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Người</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bán</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Người</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giao</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Thông tin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cá</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nhân</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Đơn</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endParaRPr dirty="0">
              <a:latin typeface="Times New Roman" panose="02020603050405020304" pitchFamily="18" charset="0"/>
              <a:cs typeface="Times New Roman" panose="02020603050405020304" pitchFamily="18" charset="0"/>
            </a:endParaRPr>
          </a:p>
        </p:txBody>
      </p:sp>
      <p:sp>
        <p:nvSpPr>
          <p:cNvPr id="604" name="Google Shape;604;p23"/>
          <p:cNvSpPr txBox="1"/>
          <p:nvPr/>
        </p:nvSpPr>
        <p:spPr>
          <a:xfrm>
            <a:off x="5291800" y="1385084"/>
            <a:ext cx="228620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Sản</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phẩm</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Thông tin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sản</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phẩm</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Đánh</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giá</a:t>
            </a:r>
            <a:endParaRPr dirty="0">
              <a:latin typeface="Times New Roman" panose="02020603050405020304" pitchFamily="18" charset="0"/>
              <a:cs typeface="Times New Roman" panose="02020603050405020304" pitchFamily="18" charset="0"/>
            </a:endParaRPr>
          </a:p>
        </p:txBody>
      </p:sp>
      <p:sp>
        <p:nvSpPr>
          <p:cNvPr id="605" name="Google Shape;605;p23"/>
          <p:cNvSpPr txBox="1"/>
          <p:nvPr/>
        </p:nvSpPr>
        <p:spPr>
          <a:xfrm>
            <a:off x="5463324" y="2757140"/>
            <a:ext cx="200888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Giỏ</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Thông tin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giỏ</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600" b="0" i="0" u="none" strike="noStrike" cap="none" dirty="0" err="1">
                <a:solidFill>
                  <a:srgbClr val="000000"/>
                </a:solidFill>
                <a:latin typeface="Times New Roman" panose="02020603050405020304" pitchFamily="18" charset="0"/>
                <a:cs typeface="Times New Roman" panose="02020603050405020304" pitchFamily="18" charset="0"/>
                <a:sym typeface="Arial"/>
              </a:rPr>
              <a:t>hàng</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grpSp>
        <p:nvGrpSpPr>
          <p:cNvPr id="610" name="Google Shape;610;p24"/>
          <p:cNvGrpSpPr/>
          <p:nvPr/>
        </p:nvGrpSpPr>
        <p:grpSpPr>
          <a:xfrm>
            <a:off x="1353236" y="1207914"/>
            <a:ext cx="1133711" cy="3399282"/>
            <a:chOff x="1912767" y="2038345"/>
            <a:chExt cx="606814" cy="1819452"/>
          </a:xfrm>
        </p:grpSpPr>
        <p:sp>
          <p:nvSpPr>
            <p:cNvPr id="611" name="Google Shape;611;p24"/>
            <p:cNvSpPr/>
            <p:nvPr/>
          </p:nvSpPr>
          <p:spPr>
            <a:xfrm>
              <a:off x="2244164" y="2322263"/>
              <a:ext cx="275417" cy="316524"/>
            </a:xfrm>
            <a:custGeom>
              <a:avLst/>
              <a:gdLst/>
              <a:ahLst/>
              <a:cxnLst/>
              <a:rect l="l" t="t" r="r" b="b"/>
              <a:pathLst>
                <a:path w="14740" h="16940" extrusionOk="0">
                  <a:moveTo>
                    <a:pt x="3967" y="1"/>
                  </a:moveTo>
                  <a:cubicBezTo>
                    <a:pt x="3656" y="1"/>
                    <a:pt x="3379" y="215"/>
                    <a:pt x="3308" y="528"/>
                  </a:cubicBezTo>
                  <a:lnTo>
                    <a:pt x="88" y="14673"/>
                  </a:lnTo>
                  <a:cubicBezTo>
                    <a:pt x="1" y="15058"/>
                    <a:pt x="260" y="15437"/>
                    <a:pt x="652" y="15494"/>
                  </a:cubicBezTo>
                  <a:lnTo>
                    <a:pt x="10675" y="16933"/>
                  </a:lnTo>
                  <a:cubicBezTo>
                    <a:pt x="10708" y="16937"/>
                    <a:pt x="10740" y="16940"/>
                    <a:pt x="10771" y="16940"/>
                  </a:cubicBezTo>
                  <a:cubicBezTo>
                    <a:pt x="11083" y="16940"/>
                    <a:pt x="11361" y="16725"/>
                    <a:pt x="11432" y="16413"/>
                  </a:cubicBezTo>
                  <a:lnTo>
                    <a:pt x="14652" y="2268"/>
                  </a:lnTo>
                  <a:cubicBezTo>
                    <a:pt x="14740" y="1883"/>
                    <a:pt x="14479" y="1504"/>
                    <a:pt x="14089" y="1448"/>
                  </a:cubicBezTo>
                  <a:lnTo>
                    <a:pt x="4065" y="8"/>
                  </a:lnTo>
                  <a:cubicBezTo>
                    <a:pt x="4032" y="3"/>
                    <a:pt x="4000" y="1"/>
                    <a:pt x="3967" y="1"/>
                  </a:cubicBezTo>
                  <a:close/>
                </a:path>
              </a:pathLst>
            </a:custGeom>
            <a:solidFill>
              <a:srgbClr val="57C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4"/>
            <p:cNvSpPr/>
            <p:nvPr/>
          </p:nvSpPr>
          <p:spPr>
            <a:xfrm>
              <a:off x="2260083" y="2340631"/>
              <a:ext cx="243596" cy="279789"/>
            </a:xfrm>
            <a:custGeom>
              <a:avLst/>
              <a:gdLst/>
              <a:ahLst/>
              <a:cxnLst/>
              <a:rect l="l" t="t" r="r" b="b"/>
              <a:pathLst>
                <a:path w="13037" h="14974" extrusionOk="0">
                  <a:moveTo>
                    <a:pt x="3083" y="1"/>
                  </a:moveTo>
                  <a:lnTo>
                    <a:pt x="0" y="13545"/>
                  </a:lnTo>
                  <a:lnTo>
                    <a:pt x="9954" y="14974"/>
                  </a:lnTo>
                  <a:lnTo>
                    <a:pt x="13036" y="1430"/>
                  </a:lnTo>
                  <a:lnTo>
                    <a:pt x="3083" y="1"/>
                  </a:lnTo>
                  <a:close/>
                </a:path>
              </a:pathLst>
            </a:custGeom>
            <a:solidFill>
              <a:srgbClr val="E5F8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4"/>
            <p:cNvSpPr/>
            <p:nvPr/>
          </p:nvSpPr>
          <p:spPr>
            <a:xfrm>
              <a:off x="2325929" y="2363296"/>
              <a:ext cx="158038" cy="22702"/>
            </a:xfrm>
            <a:custGeom>
              <a:avLst/>
              <a:gdLst/>
              <a:ahLst/>
              <a:cxnLst/>
              <a:rect l="l" t="t" r="r" b="b"/>
              <a:pathLst>
                <a:path w="8458" h="1215" fill="none" extrusionOk="0">
                  <a:moveTo>
                    <a:pt x="8458" y="1215"/>
                  </a:moveTo>
                  <a:lnTo>
                    <a:pt x="0"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4"/>
            <p:cNvSpPr/>
            <p:nvPr/>
          </p:nvSpPr>
          <p:spPr>
            <a:xfrm>
              <a:off x="2320604" y="2387213"/>
              <a:ext cx="158056" cy="22721"/>
            </a:xfrm>
            <a:custGeom>
              <a:avLst/>
              <a:gdLst/>
              <a:ahLst/>
              <a:cxnLst/>
              <a:rect l="l" t="t" r="r" b="b"/>
              <a:pathLst>
                <a:path w="8459" h="1216" fill="none" extrusionOk="0">
                  <a:moveTo>
                    <a:pt x="8458" y="1215"/>
                  </a:moveTo>
                  <a:lnTo>
                    <a:pt x="1"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4"/>
            <p:cNvSpPr/>
            <p:nvPr/>
          </p:nvSpPr>
          <p:spPr>
            <a:xfrm>
              <a:off x="2314083" y="2415558"/>
              <a:ext cx="98769" cy="14182"/>
            </a:xfrm>
            <a:custGeom>
              <a:avLst/>
              <a:gdLst/>
              <a:ahLst/>
              <a:cxnLst/>
              <a:rect l="l" t="t" r="r" b="b"/>
              <a:pathLst>
                <a:path w="5286" h="759" fill="none" extrusionOk="0">
                  <a:moveTo>
                    <a:pt x="5285" y="758"/>
                  </a:moveTo>
                  <a:lnTo>
                    <a:pt x="1"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4"/>
            <p:cNvSpPr/>
            <p:nvPr/>
          </p:nvSpPr>
          <p:spPr>
            <a:xfrm>
              <a:off x="2307058" y="2436111"/>
              <a:ext cx="98788" cy="14182"/>
            </a:xfrm>
            <a:custGeom>
              <a:avLst/>
              <a:gdLst/>
              <a:ahLst/>
              <a:cxnLst/>
              <a:rect l="l" t="t" r="r" b="b"/>
              <a:pathLst>
                <a:path w="5287" h="759" fill="none" extrusionOk="0">
                  <a:moveTo>
                    <a:pt x="5287" y="759"/>
                  </a:moveTo>
                  <a:lnTo>
                    <a:pt x="1" y="1"/>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4"/>
            <p:cNvSpPr/>
            <p:nvPr/>
          </p:nvSpPr>
          <p:spPr>
            <a:xfrm>
              <a:off x="2300051" y="2456646"/>
              <a:ext cx="98769" cy="14219"/>
            </a:xfrm>
            <a:custGeom>
              <a:avLst/>
              <a:gdLst/>
              <a:ahLst/>
              <a:cxnLst/>
              <a:rect l="l" t="t" r="r" b="b"/>
              <a:pathLst>
                <a:path w="5286" h="761" fill="none" extrusionOk="0">
                  <a:moveTo>
                    <a:pt x="5285" y="760"/>
                  </a:moveTo>
                  <a:lnTo>
                    <a:pt x="0" y="1"/>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4"/>
            <p:cNvSpPr/>
            <p:nvPr/>
          </p:nvSpPr>
          <p:spPr>
            <a:xfrm>
              <a:off x="2336262" y="2570288"/>
              <a:ext cx="98769" cy="14201"/>
            </a:xfrm>
            <a:custGeom>
              <a:avLst/>
              <a:gdLst/>
              <a:ahLst/>
              <a:cxnLst/>
              <a:rect l="l" t="t" r="r" b="b"/>
              <a:pathLst>
                <a:path w="5286" h="760" fill="none" extrusionOk="0">
                  <a:moveTo>
                    <a:pt x="5285" y="760"/>
                  </a:moveTo>
                  <a:lnTo>
                    <a:pt x="1"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4"/>
            <p:cNvSpPr/>
            <p:nvPr/>
          </p:nvSpPr>
          <p:spPr>
            <a:xfrm>
              <a:off x="2196910" y="2480525"/>
              <a:ext cx="91706" cy="131785"/>
            </a:xfrm>
            <a:custGeom>
              <a:avLst/>
              <a:gdLst/>
              <a:ahLst/>
              <a:cxnLst/>
              <a:rect l="l" t="t" r="r" b="b"/>
              <a:pathLst>
                <a:path w="4908" h="7053" extrusionOk="0">
                  <a:moveTo>
                    <a:pt x="4659" y="1"/>
                  </a:moveTo>
                  <a:lnTo>
                    <a:pt x="4659" y="1"/>
                  </a:lnTo>
                  <a:cubicBezTo>
                    <a:pt x="3938" y="276"/>
                    <a:pt x="3331" y="789"/>
                    <a:pt x="2805" y="1355"/>
                  </a:cubicBezTo>
                  <a:cubicBezTo>
                    <a:pt x="2435" y="1753"/>
                    <a:pt x="2099" y="2180"/>
                    <a:pt x="1799" y="2633"/>
                  </a:cubicBezTo>
                  <a:cubicBezTo>
                    <a:pt x="919" y="3967"/>
                    <a:pt x="373" y="5498"/>
                    <a:pt x="0" y="7052"/>
                  </a:cubicBezTo>
                  <a:lnTo>
                    <a:pt x="1980" y="6372"/>
                  </a:lnTo>
                  <a:cubicBezTo>
                    <a:pt x="2548" y="6105"/>
                    <a:pt x="2970" y="5610"/>
                    <a:pt x="3373" y="5129"/>
                  </a:cubicBezTo>
                  <a:cubicBezTo>
                    <a:pt x="3772" y="4655"/>
                    <a:pt x="4170" y="4181"/>
                    <a:pt x="4568" y="3707"/>
                  </a:cubicBezTo>
                  <a:cubicBezTo>
                    <a:pt x="4725" y="3519"/>
                    <a:pt x="4890" y="3315"/>
                    <a:pt x="4907" y="3072"/>
                  </a:cubicBezTo>
                  <a:cubicBezTo>
                    <a:pt x="4887" y="3070"/>
                    <a:pt x="4866" y="3070"/>
                    <a:pt x="4846" y="3070"/>
                  </a:cubicBezTo>
                  <a:cubicBezTo>
                    <a:pt x="4213" y="3070"/>
                    <a:pt x="3789" y="3886"/>
                    <a:pt x="3142" y="3936"/>
                  </a:cubicBezTo>
                  <a:cubicBezTo>
                    <a:pt x="3454" y="2836"/>
                    <a:pt x="3899" y="1777"/>
                    <a:pt x="4468" y="786"/>
                  </a:cubicBezTo>
                  <a:cubicBezTo>
                    <a:pt x="4608" y="544"/>
                    <a:pt x="4759" y="261"/>
                    <a:pt x="4659" y="1"/>
                  </a:cubicBezTo>
                  <a:close/>
                </a:path>
              </a:pathLst>
            </a:custGeom>
            <a:solidFill>
              <a:srgbClr val="F2A1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4"/>
            <p:cNvSpPr/>
            <p:nvPr/>
          </p:nvSpPr>
          <p:spPr>
            <a:xfrm>
              <a:off x="1984237" y="2699644"/>
              <a:ext cx="203891" cy="1044585"/>
            </a:xfrm>
            <a:custGeom>
              <a:avLst/>
              <a:gdLst/>
              <a:ahLst/>
              <a:cxnLst/>
              <a:rect l="l" t="t" r="r" b="b"/>
              <a:pathLst>
                <a:path w="10912" h="55905" extrusionOk="0">
                  <a:moveTo>
                    <a:pt x="3332" y="1"/>
                  </a:moveTo>
                  <a:cubicBezTo>
                    <a:pt x="3332" y="1"/>
                    <a:pt x="0" y="4518"/>
                    <a:pt x="1255" y="8876"/>
                  </a:cubicBezTo>
                  <a:cubicBezTo>
                    <a:pt x="1872" y="11020"/>
                    <a:pt x="2647" y="12082"/>
                    <a:pt x="2984" y="13100"/>
                  </a:cubicBezTo>
                  <a:cubicBezTo>
                    <a:pt x="3298" y="14051"/>
                    <a:pt x="5452" y="27498"/>
                    <a:pt x="5292" y="28481"/>
                  </a:cubicBezTo>
                  <a:cubicBezTo>
                    <a:pt x="5131" y="29464"/>
                    <a:pt x="3975" y="32214"/>
                    <a:pt x="3532" y="35108"/>
                  </a:cubicBezTo>
                  <a:cubicBezTo>
                    <a:pt x="3002" y="38587"/>
                    <a:pt x="3092" y="49924"/>
                    <a:pt x="2681" y="52930"/>
                  </a:cubicBezTo>
                  <a:cubicBezTo>
                    <a:pt x="2394" y="55022"/>
                    <a:pt x="3651" y="55905"/>
                    <a:pt x="4493" y="55905"/>
                  </a:cubicBezTo>
                  <a:cubicBezTo>
                    <a:pt x="4861" y="55905"/>
                    <a:pt x="5150" y="55736"/>
                    <a:pt x="5196" y="55427"/>
                  </a:cubicBezTo>
                  <a:cubicBezTo>
                    <a:pt x="6501" y="46736"/>
                    <a:pt x="9946" y="33192"/>
                    <a:pt x="10429" y="28846"/>
                  </a:cubicBezTo>
                  <a:cubicBezTo>
                    <a:pt x="10911" y="24500"/>
                    <a:pt x="10715" y="16543"/>
                    <a:pt x="10489" y="6039"/>
                  </a:cubicBezTo>
                  <a:lnTo>
                    <a:pt x="3332"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4"/>
            <p:cNvSpPr/>
            <p:nvPr/>
          </p:nvSpPr>
          <p:spPr>
            <a:xfrm>
              <a:off x="2006752" y="3670816"/>
              <a:ext cx="148602" cy="160616"/>
            </a:xfrm>
            <a:custGeom>
              <a:avLst/>
              <a:gdLst/>
              <a:ahLst/>
              <a:cxnLst/>
              <a:rect l="l" t="t" r="r" b="b"/>
              <a:pathLst>
                <a:path w="7953" h="8596" extrusionOk="0">
                  <a:moveTo>
                    <a:pt x="1563" y="1"/>
                  </a:moveTo>
                  <a:cubicBezTo>
                    <a:pt x="1563" y="1"/>
                    <a:pt x="1319" y="2940"/>
                    <a:pt x="972" y="3583"/>
                  </a:cubicBezTo>
                  <a:cubicBezTo>
                    <a:pt x="624" y="4227"/>
                    <a:pt x="137" y="4942"/>
                    <a:pt x="51" y="5811"/>
                  </a:cubicBezTo>
                  <a:cubicBezTo>
                    <a:pt x="1" y="6315"/>
                    <a:pt x="282" y="6849"/>
                    <a:pt x="861" y="7146"/>
                  </a:cubicBezTo>
                  <a:cubicBezTo>
                    <a:pt x="1052" y="7243"/>
                    <a:pt x="1221" y="7275"/>
                    <a:pt x="1370" y="7275"/>
                  </a:cubicBezTo>
                  <a:cubicBezTo>
                    <a:pt x="1657" y="7275"/>
                    <a:pt x="1869" y="7157"/>
                    <a:pt x="2011" y="7157"/>
                  </a:cubicBezTo>
                  <a:cubicBezTo>
                    <a:pt x="2020" y="7157"/>
                    <a:pt x="2028" y="7157"/>
                    <a:pt x="2037" y="7158"/>
                  </a:cubicBezTo>
                  <a:cubicBezTo>
                    <a:pt x="3249" y="7306"/>
                    <a:pt x="3465" y="8225"/>
                    <a:pt x="5545" y="8569"/>
                  </a:cubicBezTo>
                  <a:cubicBezTo>
                    <a:pt x="5653" y="8587"/>
                    <a:pt x="5771" y="8595"/>
                    <a:pt x="5894" y="8595"/>
                  </a:cubicBezTo>
                  <a:cubicBezTo>
                    <a:pt x="6505" y="8595"/>
                    <a:pt x="7263" y="8383"/>
                    <a:pt x="7733" y="8014"/>
                  </a:cubicBezTo>
                  <a:cubicBezTo>
                    <a:pt x="7952" y="7843"/>
                    <a:pt x="7944" y="7563"/>
                    <a:pt x="7821" y="7370"/>
                  </a:cubicBezTo>
                  <a:cubicBezTo>
                    <a:pt x="7699" y="7178"/>
                    <a:pt x="6164" y="6651"/>
                    <a:pt x="5471" y="6209"/>
                  </a:cubicBezTo>
                  <a:cubicBezTo>
                    <a:pt x="4811" y="5786"/>
                    <a:pt x="4165" y="4618"/>
                    <a:pt x="3987" y="4216"/>
                  </a:cubicBezTo>
                  <a:cubicBezTo>
                    <a:pt x="3807" y="3814"/>
                    <a:pt x="4473" y="660"/>
                    <a:pt x="4473" y="660"/>
                  </a:cubicBezTo>
                  <a:lnTo>
                    <a:pt x="1563"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4"/>
            <p:cNvSpPr/>
            <p:nvPr/>
          </p:nvSpPr>
          <p:spPr>
            <a:xfrm>
              <a:off x="2000680" y="3747312"/>
              <a:ext cx="157141" cy="90641"/>
            </a:xfrm>
            <a:custGeom>
              <a:avLst/>
              <a:gdLst/>
              <a:ahLst/>
              <a:cxnLst/>
              <a:rect l="l" t="t" r="r" b="b"/>
              <a:pathLst>
                <a:path w="8410" h="4851" extrusionOk="0">
                  <a:moveTo>
                    <a:pt x="1011" y="0"/>
                  </a:moveTo>
                  <a:cubicBezTo>
                    <a:pt x="808" y="129"/>
                    <a:pt x="337" y="1148"/>
                    <a:pt x="241" y="1468"/>
                  </a:cubicBezTo>
                  <a:cubicBezTo>
                    <a:pt x="155" y="1757"/>
                    <a:pt x="1" y="2287"/>
                    <a:pt x="82" y="2589"/>
                  </a:cubicBezTo>
                  <a:cubicBezTo>
                    <a:pt x="140" y="2798"/>
                    <a:pt x="266" y="3217"/>
                    <a:pt x="202" y="3658"/>
                  </a:cubicBezTo>
                  <a:cubicBezTo>
                    <a:pt x="202" y="3658"/>
                    <a:pt x="413" y="3820"/>
                    <a:pt x="973" y="3935"/>
                  </a:cubicBezTo>
                  <a:cubicBezTo>
                    <a:pt x="1106" y="3963"/>
                    <a:pt x="1257" y="3972"/>
                    <a:pt x="1393" y="3972"/>
                  </a:cubicBezTo>
                  <a:cubicBezTo>
                    <a:pt x="1618" y="3972"/>
                    <a:pt x="1803" y="3948"/>
                    <a:pt x="1803" y="3948"/>
                  </a:cubicBezTo>
                  <a:lnTo>
                    <a:pt x="1895" y="3275"/>
                  </a:lnTo>
                  <a:cubicBezTo>
                    <a:pt x="1910" y="3275"/>
                    <a:pt x="1926" y="3275"/>
                    <a:pt x="1941" y="3275"/>
                  </a:cubicBezTo>
                  <a:cubicBezTo>
                    <a:pt x="2148" y="3275"/>
                    <a:pt x="2355" y="3297"/>
                    <a:pt x="2558" y="3340"/>
                  </a:cubicBezTo>
                  <a:cubicBezTo>
                    <a:pt x="2929" y="3417"/>
                    <a:pt x="3535" y="3769"/>
                    <a:pt x="3571" y="3813"/>
                  </a:cubicBezTo>
                  <a:cubicBezTo>
                    <a:pt x="3719" y="3991"/>
                    <a:pt x="3839" y="4315"/>
                    <a:pt x="4036" y="4414"/>
                  </a:cubicBezTo>
                  <a:cubicBezTo>
                    <a:pt x="4557" y="4676"/>
                    <a:pt x="5083" y="4802"/>
                    <a:pt x="5746" y="4840"/>
                  </a:cubicBezTo>
                  <a:cubicBezTo>
                    <a:pt x="5869" y="4847"/>
                    <a:pt x="5986" y="4851"/>
                    <a:pt x="6100" y="4851"/>
                  </a:cubicBezTo>
                  <a:cubicBezTo>
                    <a:pt x="7283" y="4851"/>
                    <a:pt x="7984" y="4477"/>
                    <a:pt x="8219" y="4073"/>
                  </a:cubicBezTo>
                  <a:cubicBezTo>
                    <a:pt x="8372" y="3813"/>
                    <a:pt x="8410" y="3420"/>
                    <a:pt x="8269" y="3325"/>
                  </a:cubicBezTo>
                  <a:cubicBezTo>
                    <a:pt x="8073" y="3191"/>
                    <a:pt x="7377" y="2730"/>
                    <a:pt x="6974" y="2544"/>
                  </a:cubicBezTo>
                  <a:cubicBezTo>
                    <a:pt x="6667" y="2404"/>
                    <a:pt x="6224" y="2275"/>
                    <a:pt x="6128" y="2275"/>
                  </a:cubicBezTo>
                  <a:cubicBezTo>
                    <a:pt x="6097" y="2275"/>
                    <a:pt x="6101" y="2288"/>
                    <a:pt x="6156" y="2317"/>
                  </a:cubicBezTo>
                  <a:cubicBezTo>
                    <a:pt x="6376" y="2437"/>
                    <a:pt x="5987" y="2871"/>
                    <a:pt x="5617" y="2871"/>
                  </a:cubicBezTo>
                  <a:cubicBezTo>
                    <a:pt x="5607" y="2871"/>
                    <a:pt x="5598" y="2871"/>
                    <a:pt x="5589" y="2871"/>
                  </a:cubicBezTo>
                  <a:cubicBezTo>
                    <a:pt x="4284" y="2791"/>
                    <a:pt x="3323" y="1924"/>
                    <a:pt x="2580" y="1739"/>
                  </a:cubicBezTo>
                  <a:cubicBezTo>
                    <a:pt x="1508" y="1470"/>
                    <a:pt x="1059" y="205"/>
                    <a:pt x="10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4"/>
            <p:cNvSpPr/>
            <p:nvPr/>
          </p:nvSpPr>
          <p:spPr>
            <a:xfrm>
              <a:off x="2034967" y="2686602"/>
              <a:ext cx="331640" cy="1163478"/>
            </a:xfrm>
            <a:custGeom>
              <a:avLst/>
              <a:gdLst/>
              <a:ahLst/>
              <a:cxnLst/>
              <a:rect l="l" t="t" r="r" b="b"/>
              <a:pathLst>
                <a:path w="17749" h="62268" extrusionOk="0">
                  <a:moveTo>
                    <a:pt x="2525" y="0"/>
                  </a:moveTo>
                  <a:cubicBezTo>
                    <a:pt x="2525" y="0"/>
                    <a:pt x="0" y="4696"/>
                    <a:pt x="845" y="9186"/>
                  </a:cubicBezTo>
                  <a:cubicBezTo>
                    <a:pt x="1336" y="11790"/>
                    <a:pt x="3497" y="12191"/>
                    <a:pt x="3862" y="13204"/>
                  </a:cubicBezTo>
                  <a:cubicBezTo>
                    <a:pt x="4227" y="14216"/>
                    <a:pt x="9684" y="30539"/>
                    <a:pt x="9684" y="30539"/>
                  </a:cubicBezTo>
                  <a:cubicBezTo>
                    <a:pt x="9684" y="30539"/>
                    <a:pt x="8622" y="34068"/>
                    <a:pt x="8560" y="37933"/>
                  </a:cubicBezTo>
                  <a:cubicBezTo>
                    <a:pt x="8508" y="41234"/>
                    <a:pt x="10004" y="51188"/>
                    <a:pt x="10282" y="54981"/>
                  </a:cubicBezTo>
                  <a:cubicBezTo>
                    <a:pt x="10315" y="55722"/>
                    <a:pt x="10442" y="57496"/>
                    <a:pt x="10224" y="58061"/>
                  </a:cubicBezTo>
                  <a:cubicBezTo>
                    <a:pt x="9957" y="58752"/>
                    <a:pt x="9275" y="59566"/>
                    <a:pt x="9309" y="60438"/>
                  </a:cubicBezTo>
                  <a:cubicBezTo>
                    <a:pt x="9329" y="60944"/>
                    <a:pt x="9694" y="61428"/>
                    <a:pt x="10334" y="61626"/>
                  </a:cubicBezTo>
                  <a:cubicBezTo>
                    <a:pt x="10468" y="61668"/>
                    <a:pt x="10591" y="61685"/>
                    <a:pt x="10702" y="61685"/>
                  </a:cubicBezTo>
                  <a:cubicBezTo>
                    <a:pt x="11117" y="61685"/>
                    <a:pt x="11376" y="61453"/>
                    <a:pt x="11549" y="61446"/>
                  </a:cubicBezTo>
                  <a:cubicBezTo>
                    <a:pt x="11586" y="61444"/>
                    <a:pt x="11622" y="61443"/>
                    <a:pt x="11657" y="61443"/>
                  </a:cubicBezTo>
                  <a:cubicBezTo>
                    <a:pt x="12842" y="61443"/>
                    <a:pt x="13236" y="62267"/>
                    <a:pt x="15368" y="62267"/>
                  </a:cubicBezTo>
                  <a:cubicBezTo>
                    <a:pt x="16045" y="62267"/>
                    <a:pt x="17027" y="61893"/>
                    <a:pt x="17548" y="61361"/>
                  </a:cubicBezTo>
                  <a:cubicBezTo>
                    <a:pt x="17748" y="61155"/>
                    <a:pt x="17701" y="60880"/>
                    <a:pt x="17546" y="60709"/>
                  </a:cubicBezTo>
                  <a:cubicBezTo>
                    <a:pt x="17393" y="60540"/>
                    <a:pt x="15735" y="60270"/>
                    <a:pt x="14957" y="59945"/>
                  </a:cubicBezTo>
                  <a:cubicBezTo>
                    <a:pt x="14216" y="59635"/>
                    <a:pt x="13320" y="58639"/>
                    <a:pt x="13144" y="58218"/>
                  </a:cubicBezTo>
                  <a:cubicBezTo>
                    <a:pt x="12969" y="57796"/>
                    <a:pt x="13010" y="55655"/>
                    <a:pt x="13033" y="54757"/>
                  </a:cubicBezTo>
                  <a:cubicBezTo>
                    <a:pt x="13187" y="48568"/>
                    <a:pt x="14331" y="33444"/>
                    <a:pt x="14496" y="29822"/>
                  </a:cubicBezTo>
                  <a:cubicBezTo>
                    <a:pt x="14784" y="23527"/>
                    <a:pt x="13967" y="17029"/>
                    <a:pt x="11545" y="6923"/>
                  </a:cubicBezTo>
                  <a:lnTo>
                    <a:pt x="2525"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4"/>
            <p:cNvSpPr/>
            <p:nvPr/>
          </p:nvSpPr>
          <p:spPr>
            <a:xfrm>
              <a:off x="2203150" y="3782216"/>
              <a:ext cx="165456" cy="75581"/>
            </a:xfrm>
            <a:custGeom>
              <a:avLst/>
              <a:gdLst/>
              <a:ahLst/>
              <a:cxnLst/>
              <a:rect l="l" t="t" r="r" b="b"/>
              <a:pathLst>
                <a:path w="8855" h="4045" extrusionOk="0">
                  <a:moveTo>
                    <a:pt x="943" y="0"/>
                  </a:moveTo>
                  <a:cubicBezTo>
                    <a:pt x="752" y="161"/>
                    <a:pt x="187" y="1246"/>
                    <a:pt x="133" y="1578"/>
                  </a:cubicBezTo>
                  <a:cubicBezTo>
                    <a:pt x="86" y="1878"/>
                    <a:pt x="1" y="2427"/>
                    <a:pt x="128" y="2713"/>
                  </a:cubicBezTo>
                  <a:cubicBezTo>
                    <a:pt x="216" y="2909"/>
                    <a:pt x="406" y="3303"/>
                    <a:pt x="402" y="3750"/>
                  </a:cubicBezTo>
                  <a:cubicBezTo>
                    <a:pt x="402" y="3750"/>
                    <a:pt x="642" y="3876"/>
                    <a:pt x="1236" y="3899"/>
                  </a:cubicBezTo>
                  <a:cubicBezTo>
                    <a:pt x="1254" y="3899"/>
                    <a:pt x="1272" y="3900"/>
                    <a:pt x="1290" y="3900"/>
                  </a:cubicBezTo>
                  <a:cubicBezTo>
                    <a:pt x="1656" y="3900"/>
                    <a:pt x="2094" y="3774"/>
                    <a:pt x="2094" y="3774"/>
                  </a:cubicBezTo>
                  <a:lnTo>
                    <a:pt x="2094" y="3094"/>
                  </a:lnTo>
                  <a:cubicBezTo>
                    <a:pt x="2278" y="3063"/>
                    <a:pt x="2464" y="3048"/>
                    <a:pt x="2650" y="3048"/>
                  </a:cubicBezTo>
                  <a:cubicBezTo>
                    <a:pt x="2696" y="3048"/>
                    <a:pt x="2742" y="3049"/>
                    <a:pt x="2788" y="3050"/>
                  </a:cubicBezTo>
                  <a:cubicBezTo>
                    <a:pt x="3182" y="3065"/>
                    <a:pt x="3669" y="3267"/>
                    <a:pt x="3906" y="3446"/>
                  </a:cubicBezTo>
                  <a:cubicBezTo>
                    <a:pt x="4093" y="3586"/>
                    <a:pt x="4289" y="3822"/>
                    <a:pt x="4509" y="3878"/>
                  </a:cubicBezTo>
                  <a:cubicBezTo>
                    <a:pt x="4950" y="3989"/>
                    <a:pt x="5305" y="4045"/>
                    <a:pt x="5712" y="4045"/>
                  </a:cubicBezTo>
                  <a:cubicBezTo>
                    <a:pt x="5891" y="4045"/>
                    <a:pt x="6080" y="4034"/>
                    <a:pt x="6290" y="4013"/>
                  </a:cubicBezTo>
                  <a:cubicBezTo>
                    <a:pt x="7746" y="3865"/>
                    <a:pt x="8530" y="3329"/>
                    <a:pt x="8734" y="2849"/>
                  </a:cubicBezTo>
                  <a:cubicBezTo>
                    <a:pt x="8854" y="2566"/>
                    <a:pt x="8839" y="2172"/>
                    <a:pt x="8680" y="2101"/>
                  </a:cubicBezTo>
                  <a:cubicBezTo>
                    <a:pt x="8459" y="2001"/>
                    <a:pt x="7675" y="1659"/>
                    <a:pt x="7233" y="1542"/>
                  </a:cubicBezTo>
                  <a:cubicBezTo>
                    <a:pt x="6935" y="1463"/>
                    <a:pt x="6529" y="1411"/>
                    <a:pt x="6371" y="1411"/>
                  </a:cubicBezTo>
                  <a:cubicBezTo>
                    <a:pt x="6293" y="1411"/>
                    <a:pt x="6275" y="1423"/>
                    <a:pt x="6357" y="1451"/>
                  </a:cubicBezTo>
                  <a:cubicBezTo>
                    <a:pt x="6606" y="1534"/>
                    <a:pt x="6243" y="2052"/>
                    <a:pt x="5850" y="2090"/>
                  </a:cubicBezTo>
                  <a:cubicBezTo>
                    <a:pt x="5731" y="2102"/>
                    <a:pt x="5614" y="2108"/>
                    <a:pt x="5499" y="2108"/>
                  </a:cubicBezTo>
                  <a:cubicBezTo>
                    <a:pt x="4300" y="2108"/>
                    <a:pt x="3309" y="1520"/>
                    <a:pt x="2585" y="1464"/>
                  </a:cubicBezTo>
                  <a:cubicBezTo>
                    <a:pt x="1441" y="1374"/>
                    <a:pt x="1022" y="196"/>
                    <a:pt x="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4"/>
            <p:cNvSpPr/>
            <p:nvPr/>
          </p:nvSpPr>
          <p:spPr>
            <a:xfrm>
              <a:off x="1996943" y="2672738"/>
              <a:ext cx="324727" cy="476393"/>
            </a:xfrm>
            <a:custGeom>
              <a:avLst/>
              <a:gdLst/>
              <a:ahLst/>
              <a:cxnLst/>
              <a:rect l="l" t="t" r="r" b="b"/>
              <a:pathLst>
                <a:path w="17379" h="25496" extrusionOk="0">
                  <a:moveTo>
                    <a:pt x="13457" y="0"/>
                  </a:moveTo>
                  <a:lnTo>
                    <a:pt x="2840" y="681"/>
                  </a:lnTo>
                  <a:cubicBezTo>
                    <a:pt x="2228" y="1353"/>
                    <a:pt x="46" y="4988"/>
                    <a:pt x="23" y="7947"/>
                  </a:cubicBezTo>
                  <a:cubicBezTo>
                    <a:pt x="0" y="10905"/>
                    <a:pt x="1052" y="12803"/>
                    <a:pt x="1147" y="13421"/>
                  </a:cubicBezTo>
                  <a:cubicBezTo>
                    <a:pt x="1838" y="17941"/>
                    <a:pt x="2508" y="23391"/>
                    <a:pt x="2508" y="23687"/>
                  </a:cubicBezTo>
                  <a:cubicBezTo>
                    <a:pt x="2508" y="23965"/>
                    <a:pt x="4778" y="25495"/>
                    <a:pt x="7918" y="25495"/>
                  </a:cubicBezTo>
                  <a:cubicBezTo>
                    <a:pt x="8117" y="25495"/>
                    <a:pt x="8319" y="25489"/>
                    <a:pt x="8524" y="25476"/>
                  </a:cubicBezTo>
                  <a:cubicBezTo>
                    <a:pt x="14899" y="25075"/>
                    <a:pt x="17378" y="23405"/>
                    <a:pt x="17378" y="23405"/>
                  </a:cubicBezTo>
                  <a:cubicBezTo>
                    <a:pt x="17378" y="23405"/>
                    <a:pt x="17076" y="12457"/>
                    <a:pt x="16093" y="7059"/>
                  </a:cubicBezTo>
                  <a:cubicBezTo>
                    <a:pt x="15600" y="4354"/>
                    <a:pt x="13457" y="0"/>
                    <a:pt x="134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4"/>
            <p:cNvSpPr/>
            <p:nvPr/>
          </p:nvSpPr>
          <p:spPr>
            <a:xfrm>
              <a:off x="1941317" y="2455076"/>
              <a:ext cx="230536" cy="244605"/>
            </a:xfrm>
            <a:custGeom>
              <a:avLst/>
              <a:gdLst/>
              <a:ahLst/>
              <a:cxnLst/>
              <a:rect l="l" t="t" r="r" b="b"/>
              <a:pathLst>
                <a:path w="12338" h="13091" extrusionOk="0">
                  <a:moveTo>
                    <a:pt x="4240" y="1"/>
                  </a:moveTo>
                  <a:lnTo>
                    <a:pt x="1" y="509"/>
                  </a:lnTo>
                  <a:cubicBezTo>
                    <a:pt x="1" y="509"/>
                    <a:pt x="1027" y="5609"/>
                    <a:pt x="1297" y="6518"/>
                  </a:cubicBezTo>
                  <a:cubicBezTo>
                    <a:pt x="1565" y="7418"/>
                    <a:pt x="2876" y="13091"/>
                    <a:pt x="4129" y="13091"/>
                  </a:cubicBezTo>
                  <a:cubicBezTo>
                    <a:pt x="4140" y="13091"/>
                    <a:pt x="4151" y="13090"/>
                    <a:pt x="4162" y="13090"/>
                  </a:cubicBezTo>
                  <a:cubicBezTo>
                    <a:pt x="5424" y="12989"/>
                    <a:pt x="12338" y="7217"/>
                    <a:pt x="12338" y="7217"/>
                  </a:cubicBezTo>
                  <a:lnTo>
                    <a:pt x="11358" y="5258"/>
                  </a:lnTo>
                  <a:lnTo>
                    <a:pt x="5273" y="8160"/>
                  </a:lnTo>
                  <a:cubicBezTo>
                    <a:pt x="5273" y="8160"/>
                    <a:pt x="4722" y="1572"/>
                    <a:pt x="424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4"/>
            <p:cNvSpPr/>
            <p:nvPr/>
          </p:nvSpPr>
          <p:spPr>
            <a:xfrm>
              <a:off x="1912767" y="2332447"/>
              <a:ext cx="127077" cy="197089"/>
            </a:xfrm>
            <a:custGeom>
              <a:avLst/>
              <a:gdLst/>
              <a:ahLst/>
              <a:cxnLst/>
              <a:rect l="l" t="t" r="r" b="b"/>
              <a:pathLst>
                <a:path w="6801" h="10548" extrusionOk="0">
                  <a:moveTo>
                    <a:pt x="5652" y="1"/>
                  </a:moveTo>
                  <a:cubicBezTo>
                    <a:pt x="5652" y="1"/>
                    <a:pt x="3634" y="215"/>
                    <a:pt x="2611" y="999"/>
                  </a:cubicBezTo>
                  <a:cubicBezTo>
                    <a:pt x="0" y="2995"/>
                    <a:pt x="2019" y="10243"/>
                    <a:pt x="2019" y="10243"/>
                  </a:cubicBezTo>
                  <a:cubicBezTo>
                    <a:pt x="2019" y="10243"/>
                    <a:pt x="1919" y="10547"/>
                    <a:pt x="3120" y="10547"/>
                  </a:cubicBezTo>
                  <a:cubicBezTo>
                    <a:pt x="3273" y="10547"/>
                    <a:pt x="3446" y="10543"/>
                    <a:pt x="3643" y="10531"/>
                  </a:cubicBezTo>
                  <a:cubicBezTo>
                    <a:pt x="5395" y="10432"/>
                    <a:pt x="6801" y="9935"/>
                    <a:pt x="6801" y="9935"/>
                  </a:cubicBezTo>
                  <a:lnTo>
                    <a:pt x="6294" y="3996"/>
                  </a:lnTo>
                  <a:lnTo>
                    <a:pt x="56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4"/>
            <p:cNvSpPr/>
            <p:nvPr/>
          </p:nvSpPr>
          <p:spPr>
            <a:xfrm>
              <a:off x="2028913" y="2075005"/>
              <a:ext cx="192437" cy="247277"/>
            </a:xfrm>
            <a:custGeom>
              <a:avLst/>
              <a:gdLst/>
              <a:ahLst/>
              <a:cxnLst/>
              <a:rect l="l" t="t" r="r" b="b"/>
              <a:pathLst>
                <a:path w="10299" h="13234" extrusionOk="0">
                  <a:moveTo>
                    <a:pt x="4614" y="1"/>
                  </a:moveTo>
                  <a:cubicBezTo>
                    <a:pt x="3944" y="1"/>
                    <a:pt x="3249" y="272"/>
                    <a:pt x="2639" y="590"/>
                  </a:cubicBezTo>
                  <a:cubicBezTo>
                    <a:pt x="2002" y="923"/>
                    <a:pt x="1379" y="1317"/>
                    <a:pt x="921" y="1874"/>
                  </a:cubicBezTo>
                  <a:cubicBezTo>
                    <a:pt x="252" y="2688"/>
                    <a:pt x="0" y="3785"/>
                    <a:pt x="27" y="4841"/>
                  </a:cubicBezTo>
                  <a:cubicBezTo>
                    <a:pt x="53" y="5895"/>
                    <a:pt x="335" y="6927"/>
                    <a:pt x="625" y="7941"/>
                  </a:cubicBezTo>
                  <a:cubicBezTo>
                    <a:pt x="844" y="8706"/>
                    <a:pt x="1071" y="9470"/>
                    <a:pt x="1382" y="10203"/>
                  </a:cubicBezTo>
                  <a:cubicBezTo>
                    <a:pt x="1652" y="10837"/>
                    <a:pt x="2113" y="11530"/>
                    <a:pt x="2802" y="11542"/>
                  </a:cubicBezTo>
                  <a:cubicBezTo>
                    <a:pt x="3042" y="12070"/>
                    <a:pt x="3166" y="12642"/>
                    <a:pt x="3167" y="13220"/>
                  </a:cubicBezTo>
                  <a:cubicBezTo>
                    <a:pt x="3736" y="13229"/>
                    <a:pt x="4305" y="13234"/>
                    <a:pt x="4873" y="13234"/>
                  </a:cubicBezTo>
                  <a:cubicBezTo>
                    <a:pt x="5714" y="13234"/>
                    <a:pt x="6555" y="13224"/>
                    <a:pt x="7396" y="13204"/>
                  </a:cubicBezTo>
                  <a:cubicBezTo>
                    <a:pt x="7392" y="12380"/>
                    <a:pt x="7387" y="11556"/>
                    <a:pt x="7381" y="10732"/>
                  </a:cubicBezTo>
                  <a:lnTo>
                    <a:pt x="7381" y="10732"/>
                  </a:lnTo>
                  <a:cubicBezTo>
                    <a:pt x="7486" y="10737"/>
                    <a:pt x="7592" y="10740"/>
                    <a:pt x="7699" y="10740"/>
                  </a:cubicBezTo>
                  <a:cubicBezTo>
                    <a:pt x="8086" y="10740"/>
                    <a:pt x="8476" y="10691"/>
                    <a:pt x="8767" y="10451"/>
                  </a:cubicBezTo>
                  <a:cubicBezTo>
                    <a:pt x="9135" y="10146"/>
                    <a:pt x="9231" y="9628"/>
                    <a:pt x="9302" y="9156"/>
                  </a:cubicBezTo>
                  <a:cubicBezTo>
                    <a:pt x="9455" y="8160"/>
                    <a:pt x="9607" y="7165"/>
                    <a:pt x="9758" y="6170"/>
                  </a:cubicBezTo>
                  <a:cubicBezTo>
                    <a:pt x="10058" y="4201"/>
                    <a:pt x="10298" y="1983"/>
                    <a:pt x="9082" y="407"/>
                  </a:cubicBezTo>
                  <a:lnTo>
                    <a:pt x="5465" y="173"/>
                  </a:lnTo>
                  <a:cubicBezTo>
                    <a:pt x="5192" y="52"/>
                    <a:pt x="4905" y="1"/>
                    <a:pt x="4614"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4"/>
            <p:cNvSpPr/>
            <p:nvPr/>
          </p:nvSpPr>
          <p:spPr>
            <a:xfrm>
              <a:off x="1977622" y="2038345"/>
              <a:ext cx="230498" cy="230461"/>
            </a:xfrm>
            <a:custGeom>
              <a:avLst/>
              <a:gdLst/>
              <a:ahLst/>
              <a:cxnLst/>
              <a:rect l="l" t="t" r="r" b="b"/>
              <a:pathLst>
                <a:path w="12336" h="12334" extrusionOk="0">
                  <a:moveTo>
                    <a:pt x="6872" y="1"/>
                  </a:moveTo>
                  <a:cubicBezTo>
                    <a:pt x="4385" y="1"/>
                    <a:pt x="1812" y="1228"/>
                    <a:pt x="917" y="3392"/>
                  </a:cubicBezTo>
                  <a:cubicBezTo>
                    <a:pt x="0" y="5605"/>
                    <a:pt x="465" y="8800"/>
                    <a:pt x="2218" y="10655"/>
                  </a:cubicBezTo>
                  <a:cubicBezTo>
                    <a:pt x="3385" y="11890"/>
                    <a:pt x="4937" y="12333"/>
                    <a:pt x="6510" y="12333"/>
                  </a:cubicBezTo>
                  <a:cubicBezTo>
                    <a:pt x="7030" y="12333"/>
                    <a:pt x="7551" y="12285"/>
                    <a:pt x="8063" y="12201"/>
                  </a:cubicBezTo>
                  <a:cubicBezTo>
                    <a:pt x="9117" y="12028"/>
                    <a:pt x="10744" y="12132"/>
                    <a:pt x="11289" y="10698"/>
                  </a:cubicBezTo>
                  <a:cubicBezTo>
                    <a:pt x="11330" y="10590"/>
                    <a:pt x="11244" y="10485"/>
                    <a:pt x="11137" y="10485"/>
                  </a:cubicBezTo>
                  <a:cubicBezTo>
                    <a:pt x="11133" y="10485"/>
                    <a:pt x="11129" y="10485"/>
                    <a:pt x="11126" y="10485"/>
                  </a:cubicBezTo>
                  <a:cubicBezTo>
                    <a:pt x="11111" y="10486"/>
                    <a:pt x="11097" y="10487"/>
                    <a:pt x="11083" y="10487"/>
                  </a:cubicBezTo>
                  <a:cubicBezTo>
                    <a:pt x="10677" y="10487"/>
                    <a:pt x="10399" y="10028"/>
                    <a:pt x="10368" y="9880"/>
                  </a:cubicBezTo>
                  <a:cubicBezTo>
                    <a:pt x="10203" y="9053"/>
                    <a:pt x="10214" y="8585"/>
                    <a:pt x="10486" y="8034"/>
                  </a:cubicBezTo>
                  <a:cubicBezTo>
                    <a:pt x="10576" y="7851"/>
                    <a:pt x="10693" y="7678"/>
                    <a:pt x="10856" y="7565"/>
                  </a:cubicBezTo>
                  <a:cubicBezTo>
                    <a:pt x="10989" y="7472"/>
                    <a:pt x="11145" y="7424"/>
                    <a:pt x="11303" y="7424"/>
                  </a:cubicBezTo>
                  <a:cubicBezTo>
                    <a:pt x="11406" y="7424"/>
                    <a:pt x="11511" y="7445"/>
                    <a:pt x="11610" y="7486"/>
                  </a:cubicBezTo>
                  <a:cubicBezTo>
                    <a:pt x="11767" y="7556"/>
                    <a:pt x="11898" y="7685"/>
                    <a:pt x="11988" y="7839"/>
                  </a:cubicBezTo>
                  <a:cubicBezTo>
                    <a:pt x="12276" y="6727"/>
                    <a:pt x="12336" y="5541"/>
                    <a:pt x="12253" y="4387"/>
                  </a:cubicBezTo>
                  <a:cubicBezTo>
                    <a:pt x="12121" y="2554"/>
                    <a:pt x="11016" y="1138"/>
                    <a:pt x="9404" y="475"/>
                  </a:cubicBezTo>
                  <a:cubicBezTo>
                    <a:pt x="8623" y="155"/>
                    <a:pt x="7753" y="1"/>
                    <a:pt x="687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4"/>
            <p:cNvSpPr/>
            <p:nvPr/>
          </p:nvSpPr>
          <p:spPr>
            <a:xfrm>
              <a:off x="2118545" y="2049462"/>
              <a:ext cx="105140" cy="146304"/>
            </a:xfrm>
            <a:custGeom>
              <a:avLst/>
              <a:gdLst/>
              <a:ahLst/>
              <a:cxnLst/>
              <a:rect l="l" t="t" r="r" b="b"/>
              <a:pathLst>
                <a:path w="5627" h="7830" extrusionOk="0">
                  <a:moveTo>
                    <a:pt x="2387" y="0"/>
                  </a:moveTo>
                  <a:cubicBezTo>
                    <a:pt x="1880" y="0"/>
                    <a:pt x="1358" y="150"/>
                    <a:pt x="916" y="445"/>
                  </a:cubicBezTo>
                  <a:cubicBezTo>
                    <a:pt x="552" y="687"/>
                    <a:pt x="279" y="1053"/>
                    <a:pt x="117" y="1459"/>
                  </a:cubicBezTo>
                  <a:cubicBezTo>
                    <a:pt x="48" y="1634"/>
                    <a:pt x="1" y="1837"/>
                    <a:pt x="87" y="2004"/>
                  </a:cubicBezTo>
                  <a:lnTo>
                    <a:pt x="3056" y="5389"/>
                  </a:lnTo>
                  <a:cubicBezTo>
                    <a:pt x="3168" y="5563"/>
                    <a:pt x="3141" y="5796"/>
                    <a:pt x="3245" y="5974"/>
                  </a:cubicBezTo>
                  <a:cubicBezTo>
                    <a:pt x="3420" y="6273"/>
                    <a:pt x="3653" y="6381"/>
                    <a:pt x="3967" y="6526"/>
                  </a:cubicBezTo>
                  <a:cubicBezTo>
                    <a:pt x="4473" y="6761"/>
                    <a:pt x="4355" y="7499"/>
                    <a:pt x="4341" y="7829"/>
                  </a:cubicBezTo>
                  <a:cubicBezTo>
                    <a:pt x="4722" y="7575"/>
                    <a:pt x="4784" y="6883"/>
                    <a:pt x="4877" y="6532"/>
                  </a:cubicBezTo>
                  <a:cubicBezTo>
                    <a:pt x="4980" y="6137"/>
                    <a:pt x="5047" y="5732"/>
                    <a:pt x="5162" y="5340"/>
                  </a:cubicBezTo>
                  <a:cubicBezTo>
                    <a:pt x="5274" y="4960"/>
                    <a:pt x="5468" y="4600"/>
                    <a:pt x="5503" y="4201"/>
                  </a:cubicBezTo>
                  <a:cubicBezTo>
                    <a:pt x="5627" y="2815"/>
                    <a:pt x="4758" y="1189"/>
                    <a:pt x="3709" y="412"/>
                  </a:cubicBezTo>
                  <a:cubicBezTo>
                    <a:pt x="3337" y="136"/>
                    <a:pt x="2869" y="0"/>
                    <a:pt x="238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4"/>
            <p:cNvSpPr/>
            <p:nvPr/>
          </p:nvSpPr>
          <p:spPr>
            <a:xfrm>
              <a:off x="2048868" y="2304401"/>
              <a:ext cx="158822" cy="44377"/>
            </a:xfrm>
            <a:custGeom>
              <a:avLst/>
              <a:gdLst/>
              <a:ahLst/>
              <a:cxnLst/>
              <a:rect l="l" t="t" r="r" b="b"/>
              <a:pathLst>
                <a:path w="8500" h="2375" extrusionOk="0">
                  <a:moveTo>
                    <a:pt x="4666" y="1"/>
                  </a:moveTo>
                  <a:cubicBezTo>
                    <a:pt x="3457" y="1"/>
                    <a:pt x="2250" y="67"/>
                    <a:pt x="1048" y="200"/>
                  </a:cubicBezTo>
                  <a:cubicBezTo>
                    <a:pt x="913" y="215"/>
                    <a:pt x="777" y="232"/>
                    <a:pt x="652" y="284"/>
                  </a:cubicBezTo>
                  <a:cubicBezTo>
                    <a:pt x="202" y="475"/>
                    <a:pt x="72" y="1038"/>
                    <a:pt x="1" y="1520"/>
                  </a:cubicBezTo>
                  <a:lnTo>
                    <a:pt x="8500" y="2374"/>
                  </a:lnTo>
                  <a:cubicBezTo>
                    <a:pt x="8111" y="1565"/>
                    <a:pt x="7670" y="700"/>
                    <a:pt x="6868" y="299"/>
                  </a:cubicBezTo>
                  <a:cubicBezTo>
                    <a:pt x="6355" y="43"/>
                    <a:pt x="5764" y="14"/>
                    <a:pt x="5191" y="5"/>
                  </a:cubicBezTo>
                  <a:cubicBezTo>
                    <a:pt x="5016" y="2"/>
                    <a:pt x="4841" y="1"/>
                    <a:pt x="466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4"/>
            <p:cNvSpPr/>
            <p:nvPr/>
          </p:nvSpPr>
          <p:spPr>
            <a:xfrm>
              <a:off x="1970970" y="2319573"/>
              <a:ext cx="301520" cy="398327"/>
            </a:xfrm>
            <a:custGeom>
              <a:avLst/>
              <a:gdLst/>
              <a:ahLst/>
              <a:cxnLst/>
              <a:rect l="l" t="t" r="r" b="b"/>
              <a:pathLst>
                <a:path w="16137" h="21318" extrusionOk="0">
                  <a:moveTo>
                    <a:pt x="9873" y="1"/>
                  </a:moveTo>
                  <a:cubicBezTo>
                    <a:pt x="8726" y="1"/>
                    <a:pt x="7675" y="132"/>
                    <a:pt x="6244" y="194"/>
                  </a:cubicBezTo>
                  <a:cubicBezTo>
                    <a:pt x="5125" y="244"/>
                    <a:pt x="4008" y="374"/>
                    <a:pt x="2911" y="616"/>
                  </a:cubicBezTo>
                  <a:cubicBezTo>
                    <a:pt x="1696" y="885"/>
                    <a:pt x="638" y="1207"/>
                    <a:pt x="388" y="2855"/>
                  </a:cubicBezTo>
                  <a:cubicBezTo>
                    <a:pt x="0" y="5406"/>
                    <a:pt x="325" y="7983"/>
                    <a:pt x="1101" y="10403"/>
                  </a:cubicBezTo>
                  <a:cubicBezTo>
                    <a:pt x="1615" y="12006"/>
                    <a:pt x="4684" y="17553"/>
                    <a:pt x="3923" y="18627"/>
                  </a:cubicBezTo>
                  <a:cubicBezTo>
                    <a:pt x="3749" y="18871"/>
                    <a:pt x="3315" y="19338"/>
                    <a:pt x="3262" y="19644"/>
                  </a:cubicBezTo>
                  <a:cubicBezTo>
                    <a:pt x="3069" y="20765"/>
                    <a:pt x="5602" y="21159"/>
                    <a:pt x="6686" y="21249"/>
                  </a:cubicBezTo>
                  <a:cubicBezTo>
                    <a:pt x="7301" y="21299"/>
                    <a:pt x="7948" y="21318"/>
                    <a:pt x="8605" y="21318"/>
                  </a:cubicBezTo>
                  <a:cubicBezTo>
                    <a:pt x="9714" y="21318"/>
                    <a:pt x="10848" y="21264"/>
                    <a:pt x="11888" y="21215"/>
                  </a:cubicBezTo>
                  <a:cubicBezTo>
                    <a:pt x="13142" y="21156"/>
                    <a:pt x="15886" y="20718"/>
                    <a:pt x="16080" y="19170"/>
                  </a:cubicBezTo>
                  <a:cubicBezTo>
                    <a:pt x="16119" y="18864"/>
                    <a:pt x="15968" y="18619"/>
                    <a:pt x="15818" y="18396"/>
                  </a:cubicBezTo>
                  <a:cubicBezTo>
                    <a:pt x="15626" y="18112"/>
                    <a:pt x="15182" y="17772"/>
                    <a:pt x="15023" y="17460"/>
                  </a:cubicBezTo>
                  <a:cubicBezTo>
                    <a:pt x="14640" y="16708"/>
                    <a:pt x="14306" y="13546"/>
                    <a:pt x="14437" y="12738"/>
                  </a:cubicBezTo>
                  <a:cubicBezTo>
                    <a:pt x="14579" y="11873"/>
                    <a:pt x="15346" y="11406"/>
                    <a:pt x="15691" y="9479"/>
                  </a:cubicBezTo>
                  <a:cubicBezTo>
                    <a:pt x="16136" y="6996"/>
                    <a:pt x="15118" y="5067"/>
                    <a:pt x="14549" y="4240"/>
                  </a:cubicBezTo>
                  <a:cubicBezTo>
                    <a:pt x="13745" y="3072"/>
                    <a:pt x="14222" y="3078"/>
                    <a:pt x="13947" y="1646"/>
                  </a:cubicBezTo>
                  <a:cubicBezTo>
                    <a:pt x="13897" y="1388"/>
                    <a:pt x="13839" y="1113"/>
                    <a:pt x="13663" y="933"/>
                  </a:cubicBezTo>
                  <a:cubicBezTo>
                    <a:pt x="13489" y="756"/>
                    <a:pt x="12289" y="208"/>
                    <a:pt x="12054" y="171"/>
                  </a:cubicBezTo>
                  <a:cubicBezTo>
                    <a:pt x="11234" y="45"/>
                    <a:pt x="10537" y="1"/>
                    <a:pt x="9873" y="1"/>
                  </a:cubicBezTo>
                  <a:close/>
                </a:path>
              </a:pathLst>
            </a:custGeom>
            <a:solidFill>
              <a:srgbClr val="6BC2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4"/>
            <p:cNvSpPr/>
            <p:nvPr/>
          </p:nvSpPr>
          <p:spPr>
            <a:xfrm>
              <a:off x="2000754" y="2245935"/>
              <a:ext cx="131449" cy="98788"/>
            </a:xfrm>
            <a:custGeom>
              <a:avLst/>
              <a:gdLst/>
              <a:ahLst/>
              <a:cxnLst/>
              <a:rect l="l" t="t" r="r" b="b"/>
              <a:pathLst>
                <a:path w="7035" h="5287" extrusionOk="0">
                  <a:moveTo>
                    <a:pt x="2844" y="0"/>
                  </a:moveTo>
                  <a:cubicBezTo>
                    <a:pt x="2129" y="0"/>
                    <a:pt x="1420" y="427"/>
                    <a:pt x="950" y="991"/>
                  </a:cubicBezTo>
                  <a:cubicBezTo>
                    <a:pt x="287" y="1783"/>
                    <a:pt x="0" y="3015"/>
                    <a:pt x="619" y="3843"/>
                  </a:cubicBezTo>
                  <a:cubicBezTo>
                    <a:pt x="849" y="4152"/>
                    <a:pt x="1180" y="4371"/>
                    <a:pt x="1517" y="4558"/>
                  </a:cubicBezTo>
                  <a:cubicBezTo>
                    <a:pt x="2289" y="4989"/>
                    <a:pt x="3171" y="5287"/>
                    <a:pt x="4046" y="5287"/>
                  </a:cubicBezTo>
                  <a:cubicBezTo>
                    <a:pt x="4331" y="5287"/>
                    <a:pt x="4616" y="5255"/>
                    <a:pt x="4895" y="5186"/>
                  </a:cubicBezTo>
                  <a:cubicBezTo>
                    <a:pt x="6035" y="4905"/>
                    <a:pt x="7034" y="3887"/>
                    <a:pt x="7020" y="2713"/>
                  </a:cubicBezTo>
                  <a:cubicBezTo>
                    <a:pt x="7009" y="1652"/>
                    <a:pt x="6233" y="766"/>
                    <a:pt x="5451" y="50"/>
                  </a:cubicBezTo>
                  <a:lnTo>
                    <a:pt x="3310" y="64"/>
                  </a:lnTo>
                  <a:cubicBezTo>
                    <a:pt x="3156" y="21"/>
                    <a:pt x="3000" y="0"/>
                    <a:pt x="284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4"/>
            <p:cNvSpPr/>
            <p:nvPr/>
          </p:nvSpPr>
          <p:spPr>
            <a:xfrm>
              <a:off x="2227684" y="2420304"/>
              <a:ext cx="194754" cy="252453"/>
            </a:xfrm>
            <a:custGeom>
              <a:avLst/>
              <a:gdLst/>
              <a:ahLst/>
              <a:cxnLst/>
              <a:rect l="l" t="t" r="r" b="b"/>
              <a:pathLst>
                <a:path w="10423" h="13511" extrusionOk="0">
                  <a:moveTo>
                    <a:pt x="3870" y="1"/>
                  </a:moveTo>
                  <a:lnTo>
                    <a:pt x="0" y="3528"/>
                  </a:lnTo>
                  <a:cubicBezTo>
                    <a:pt x="0" y="3528"/>
                    <a:pt x="4130" y="13510"/>
                    <a:pt x="5922" y="13510"/>
                  </a:cubicBezTo>
                  <a:cubicBezTo>
                    <a:pt x="7226" y="13510"/>
                    <a:pt x="10422" y="4296"/>
                    <a:pt x="10422" y="4296"/>
                  </a:cubicBezTo>
                  <a:lnTo>
                    <a:pt x="8402" y="3339"/>
                  </a:lnTo>
                  <a:lnTo>
                    <a:pt x="6150" y="7199"/>
                  </a:lnTo>
                  <a:lnTo>
                    <a:pt x="3870"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4"/>
            <p:cNvSpPr/>
            <p:nvPr/>
          </p:nvSpPr>
          <p:spPr>
            <a:xfrm>
              <a:off x="2377201" y="2388408"/>
              <a:ext cx="86343" cy="115511"/>
            </a:xfrm>
            <a:custGeom>
              <a:avLst/>
              <a:gdLst/>
              <a:ahLst/>
              <a:cxnLst/>
              <a:rect l="l" t="t" r="r" b="b"/>
              <a:pathLst>
                <a:path w="4621" h="6182" extrusionOk="0">
                  <a:moveTo>
                    <a:pt x="2984" y="0"/>
                  </a:moveTo>
                  <a:cubicBezTo>
                    <a:pt x="2739" y="0"/>
                    <a:pt x="2547" y="409"/>
                    <a:pt x="2389" y="409"/>
                  </a:cubicBezTo>
                  <a:cubicBezTo>
                    <a:pt x="2371" y="409"/>
                    <a:pt x="2353" y="404"/>
                    <a:pt x="2336" y="392"/>
                  </a:cubicBezTo>
                  <a:cubicBezTo>
                    <a:pt x="2306" y="371"/>
                    <a:pt x="2259" y="362"/>
                    <a:pt x="2202" y="362"/>
                  </a:cubicBezTo>
                  <a:cubicBezTo>
                    <a:pt x="1928" y="362"/>
                    <a:pt x="1409" y="572"/>
                    <a:pt x="1248" y="713"/>
                  </a:cubicBezTo>
                  <a:cubicBezTo>
                    <a:pt x="1055" y="883"/>
                    <a:pt x="715" y="1756"/>
                    <a:pt x="574" y="2022"/>
                  </a:cubicBezTo>
                  <a:cubicBezTo>
                    <a:pt x="432" y="2290"/>
                    <a:pt x="602" y="3646"/>
                    <a:pt x="620" y="3932"/>
                  </a:cubicBezTo>
                  <a:cubicBezTo>
                    <a:pt x="670" y="4679"/>
                    <a:pt x="0" y="5733"/>
                    <a:pt x="0" y="5733"/>
                  </a:cubicBezTo>
                  <a:lnTo>
                    <a:pt x="2325" y="6181"/>
                  </a:lnTo>
                  <a:cubicBezTo>
                    <a:pt x="2576" y="5711"/>
                    <a:pt x="2719" y="5432"/>
                    <a:pt x="2981" y="5274"/>
                  </a:cubicBezTo>
                  <a:cubicBezTo>
                    <a:pt x="3514" y="4953"/>
                    <a:pt x="3914" y="4498"/>
                    <a:pt x="4109" y="4133"/>
                  </a:cubicBezTo>
                  <a:cubicBezTo>
                    <a:pt x="4302" y="3769"/>
                    <a:pt x="4523" y="3350"/>
                    <a:pt x="4572" y="3027"/>
                  </a:cubicBezTo>
                  <a:cubicBezTo>
                    <a:pt x="4620" y="2703"/>
                    <a:pt x="4475" y="2720"/>
                    <a:pt x="4451" y="2550"/>
                  </a:cubicBezTo>
                  <a:cubicBezTo>
                    <a:pt x="4427" y="2381"/>
                    <a:pt x="4521" y="2348"/>
                    <a:pt x="4451" y="2017"/>
                  </a:cubicBezTo>
                  <a:cubicBezTo>
                    <a:pt x="4375" y="1654"/>
                    <a:pt x="4159" y="1725"/>
                    <a:pt x="4087" y="1580"/>
                  </a:cubicBezTo>
                  <a:cubicBezTo>
                    <a:pt x="4014" y="1435"/>
                    <a:pt x="4038" y="1264"/>
                    <a:pt x="3990" y="1070"/>
                  </a:cubicBezTo>
                  <a:cubicBezTo>
                    <a:pt x="3941" y="877"/>
                    <a:pt x="3553" y="827"/>
                    <a:pt x="3553" y="561"/>
                  </a:cubicBezTo>
                  <a:cubicBezTo>
                    <a:pt x="3553" y="295"/>
                    <a:pt x="3311" y="52"/>
                    <a:pt x="3021" y="3"/>
                  </a:cubicBezTo>
                  <a:cubicBezTo>
                    <a:pt x="3008" y="1"/>
                    <a:pt x="2996" y="0"/>
                    <a:pt x="298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4"/>
            <p:cNvSpPr/>
            <p:nvPr/>
          </p:nvSpPr>
          <p:spPr>
            <a:xfrm>
              <a:off x="2388169" y="2348759"/>
              <a:ext cx="33652" cy="60614"/>
            </a:xfrm>
            <a:custGeom>
              <a:avLst/>
              <a:gdLst/>
              <a:ahLst/>
              <a:cxnLst/>
              <a:rect l="l" t="t" r="r" b="b"/>
              <a:pathLst>
                <a:path w="1801" h="3244" extrusionOk="0">
                  <a:moveTo>
                    <a:pt x="297" y="1"/>
                  </a:moveTo>
                  <a:cubicBezTo>
                    <a:pt x="256" y="1"/>
                    <a:pt x="212" y="14"/>
                    <a:pt x="166" y="46"/>
                  </a:cubicBezTo>
                  <a:cubicBezTo>
                    <a:pt x="1" y="163"/>
                    <a:pt x="51" y="362"/>
                    <a:pt x="86" y="443"/>
                  </a:cubicBezTo>
                  <a:cubicBezTo>
                    <a:pt x="122" y="524"/>
                    <a:pt x="1308" y="3206"/>
                    <a:pt x="1308" y="3206"/>
                  </a:cubicBezTo>
                  <a:cubicBezTo>
                    <a:pt x="1308" y="3206"/>
                    <a:pt x="1341" y="3244"/>
                    <a:pt x="1405" y="3244"/>
                  </a:cubicBezTo>
                  <a:cubicBezTo>
                    <a:pt x="1452" y="3244"/>
                    <a:pt x="1516" y="3224"/>
                    <a:pt x="1596" y="3153"/>
                  </a:cubicBezTo>
                  <a:cubicBezTo>
                    <a:pt x="1801" y="2972"/>
                    <a:pt x="1735" y="2882"/>
                    <a:pt x="1735" y="2882"/>
                  </a:cubicBezTo>
                  <a:cubicBezTo>
                    <a:pt x="1735" y="2882"/>
                    <a:pt x="574" y="222"/>
                    <a:pt x="522" y="143"/>
                  </a:cubicBezTo>
                  <a:cubicBezTo>
                    <a:pt x="485" y="86"/>
                    <a:pt x="402" y="1"/>
                    <a:pt x="297" y="1"/>
                  </a:cubicBezTo>
                  <a:close/>
                </a:path>
              </a:pathLst>
            </a:custGeom>
            <a:solidFill>
              <a:srgbClr val="1B22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4"/>
            <p:cNvSpPr/>
            <p:nvPr/>
          </p:nvSpPr>
          <p:spPr>
            <a:xfrm>
              <a:off x="2401024" y="2398554"/>
              <a:ext cx="23973" cy="24178"/>
            </a:xfrm>
            <a:custGeom>
              <a:avLst/>
              <a:gdLst/>
              <a:ahLst/>
              <a:cxnLst/>
              <a:rect l="l" t="t" r="r" b="b"/>
              <a:pathLst>
                <a:path w="1283" h="1294" extrusionOk="0">
                  <a:moveTo>
                    <a:pt x="1191" y="1"/>
                  </a:moveTo>
                  <a:cubicBezTo>
                    <a:pt x="1167" y="1"/>
                    <a:pt x="1141" y="12"/>
                    <a:pt x="1121" y="40"/>
                  </a:cubicBezTo>
                  <a:cubicBezTo>
                    <a:pt x="888" y="455"/>
                    <a:pt x="620" y="587"/>
                    <a:pt x="377" y="816"/>
                  </a:cubicBezTo>
                  <a:cubicBezTo>
                    <a:pt x="186" y="995"/>
                    <a:pt x="211" y="1111"/>
                    <a:pt x="1" y="1294"/>
                  </a:cubicBezTo>
                  <a:cubicBezTo>
                    <a:pt x="369" y="1266"/>
                    <a:pt x="305" y="1048"/>
                    <a:pt x="781" y="706"/>
                  </a:cubicBezTo>
                  <a:cubicBezTo>
                    <a:pt x="1001" y="547"/>
                    <a:pt x="1229" y="374"/>
                    <a:pt x="1273" y="103"/>
                  </a:cubicBezTo>
                  <a:cubicBezTo>
                    <a:pt x="1282" y="43"/>
                    <a:pt x="1239" y="1"/>
                    <a:pt x="1191" y="1"/>
                  </a:cubicBezTo>
                  <a:close/>
                </a:path>
              </a:pathLst>
            </a:custGeom>
            <a:solidFill>
              <a:srgbClr val="F2A1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4"/>
            <p:cNvSpPr/>
            <p:nvPr/>
          </p:nvSpPr>
          <p:spPr>
            <a:xfrm>
              <a:off x="2156699" y="2319218"/>
              <a:ext cx="164932" cy="202209"/>
            </a:xfrm>
            <a:custGeom>
              <a:avLst/>
              <a:gdLst/>
              <a:ahLst/>
              <a:cxnLst/>
              <a:rect l="l" t="t" r="r" b="b"/>
              <a:pathLst>
                <a:path w="8827" h="10822" extrusionOk="0">
                  <a:moveTo>
                    <a:pt x="1761" y="1"/>
                  </a:moveTo>
                  <a:cubicBezTo>
                    <a:pt x="1129" y="1"/>
                    <a:pt x="573" y="41"/>
                    <a:pt x="187" y="41"/>
                  </a:cubicBezTo>
                  <a:cubicBezTo>
                    <a:pt x="120" y="41"/>
                    <a:pt x="57" y="40"/>
                    <a:pt x="1" y="37"/>
                  </a:cubicBezTo>
                  <a:lnTo>
                    <a:pt x="1" y="37"/>
                  </a:lnTo>
                  <a:lnTo>
                    <a:pt x="1766" y="6888"/>
                  </a:lnTo>
                  <a:cubicBezTo>
                    <a:pt x="2566" y="7196"/>
                    <a:pt x="3664" y="10651"/>
                    <a:pt x="3747" y="10713"/>
                  </a:cubicBezTo>
                  <a:cubicBezTo>
                    <a:pt x="4087" y="10787"/>
                    <a:pt x="4407" y="10822"/>
                    <a:pt x="4712" y="10822"/>
                  </a:cubicBezTo>
                  <a:cubicBezTo>
                    <a:pt x="6394" y="10822"/>
                    <a:pt x="7591" y="9768"/>
                    <a:pt x="8827" y="8507"/>
                  </a:cubicBezTo>
                  <a:cubicBezTo>
                    <a:pt x="8240" y="6886"/>
                    <a:pt x="7405" y="2888"/>
                    <a:pt x="5947" y="1364"/>
                  </a:cubicBezTo>
                  <a:cubicBezTo>
                    <a:pt x="4823" y="188"/>
                    <a:pt x="3117" y="1"/>
                    <a:pt x="176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 name="Google Shape;639;p24"/>
          <p:cNvGrpSpPr/>
          <p:nvPr/>
        </p:nvGrpSpPr>
        <p:grpSpPr>
          <a:xfrm>
            <a:off x="2486952" y="2053662"/>
            <a:ext cx="1196018" cy="2503642"/>
            <a:chOff x="5504204" y="3107740"/>
            <a:chExt cx="684338" cy="1432617"/>
          </a:xfrm>
        </p:grpSpPr>
        <p:sp>
          <p:nvSpPr>
            <p:cNvPr id="640" name="Google Shape;640;p24"/>
            <p:cNvSpPr/>
            <p:nvPr/>
          </p:nvSpPr>
          <p:spPr>
            <a:xfrm>
              <a:off x="5628347" y="4010581"/>
              <a:ext cx="560195" cy="516547"/>
            </a:xfrm>
            <a:custGeom>
              <a:avLst/>
              <a:gdLst/>
              <a:ahLst/>
              <a:cxnLst/>
              <a:rect l="l" t="t" r="r" b="b"/>
              <a:pathLst>
                <a:path w="29981" h="27645" extrusionOk="0">
                  <a:moveTo>
                    <a:pt x="0" y="0"/>
                  </a:moveTo>
                  <a:lnTo>
                    <a:pt x="0" y="27645"/>
                  </a:lnTo>
                  <a:lnTo>
                    <a:pt x="29981" y="27645"/>
                  </a:lnTo>
                  <a:lnTo>
                    <a:pt x="29981" y="0"/>
                  </a:lnTo>
                  <a:close/>
                </a:path>
              </a:pathLst>
            </a:cu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4"/>
            <p:cNvSpPr/>
            <p:nvPr/>
          </p:nvSpPr>
          <p:spPr>
            <a:xfrm>
              <a:off x="5585222" y="4425313"/>
              <a:ext cx="49310" cy="61679"/>
            </a:xfrm>
            <a:custGeom>
              <a:avLst/>
              <a:gdLst/>
              <a:ahLst/>
              <a:cxnLst/>
              <a:rect l="l" t="t" r="r" b="b"/>
              <a:pathLst>
                <a:path w="2639" h="3301" extrusionOk="0">
                  <a:moveTo>
                    <a:pt x="2639" y="0"/>
                  </a:moveTo>
                  <a:lnTo>
                    <a:pt x="1" y="717"/>
                  </a:lnTo>
                  <a:cubicBezTo>
                    <a:pt x="1" y="717"/>
                    <a:pt x="92" y="2304"/>
                    <a:pt x="185" y="2888"/>
                  </a:cubicBezTo>
                  <a:cubicBezTo>
                    <a:pt x="233" y="3185"/>
                    <a:pt x="740" y="3300"/>
                    <a:pt x="1252" y="3300"/>
                  </a:cubicBezTo>
                  <a:cubicBezTo>
                    <a:pt x="1750" y="3300"/>
                    <a:pt x="2252" y="3191"/>
                    <a:pt x="2346" y="3032"/>
                  </a:cubicBezTo>
                  <a:cubicBezTo>
                    <a:pt x="2537" y="2710"/>
                    <a:pt x="2639" y="0"/>
                    <a:pt x="2639" y="0"/>
                  </a:cubicBezTo>
                  <a:close/>
                </a:path>
              </a:pathLst>
            </a:custGeom>
            <a:solidFill>
              <a:srgbClr val="FEAF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4"/>
            <p:cNvSpPr/>
            <p:nvPr/>
          </p:nvSpPr>
          <p:spPr>
            <a:xfrm>
              <a:off x="5527224" y="3856187"/>
              <a:ext cx="381286" cy="598312"/>
            </a:xfrm>
            <a:custGeom>
              <a:avLst/>
              <a:gdLst/>
              <a:ahLst/>
              <a:cxnLst/>
              <a:rect l="l" t="t" r="r" b="b"/>
              <a:pathLst>
                <a:path w="20406" h="32021" extrusionOk="0">
                  <a:moveTo>
                    <a:pt x="18579" y="0"/>
                  </a:moveTo>
                  <a:cubicBezTo>
                    <a:pt x="11392" y="0"/>
                    <a:pt x="1498" y="2829"/>
                    <a:pt x="691" y="6335"/>
                  </a:cubicBezTo>
                  <a:cubicBezTo>
                    <a:pt x="0" y="9331"/>
                    <a:pt x="1700" y="24297"/>
                    <a:pt x="3000" y="31728"/>
                  </a:cubicBezTo>
                  <a:cubicBezTo>
                    <a:pt x="3444" y="31946"/>
                    <a:pt x="3911" y="32020"/>
                    <a:pt x="4341" y="32020"/>
                  </a:cubicBezTo>
                  <a:cubicBezTo>
                    <a:pt x="5244" y="32020"/>
                    <a:pt x="5980" y="31692"/>
                    <a:pt x="5980" y="31692"/>
                  </a:cubicBezTo>
                  <a:cubicBezTo>
                    <a:pt x="6604" y="27301"/>
                    <a:pt x="7352" y="20438"/>
                    <a:pt x="7265" y="14975"/>
                  </a:cubicBezTo>
                  <a:cubicBezTo>
                    <a:pt x="7239" y="13320"/>
                    <a:pt x="6590" y="11680"/>
                    <a:pt x="6439" y="10477"/>
                  </a:cubicBezTo>
                  <a:cubicBezTo>
                    <a:pt x="9284" y="10225"/>
                    <a:pt x="16650" y="9084"/>
                    <a:pt x="19660" y="9084"/>
                  </a:cubicBezTo>
                  <a:cubicBezTo>
                    <a:pt x="19724" y="9084"/>
                    <a:pt x="19787" y="9085"/>
                    <a:pt x="19847" y="9086"/>
                  </a:cubicBezTo>
                  <a:lnTo>
                    <a:pt x="20406" y="67"/>
                  </a:lnTo>
                  <a:cubicBezTo>
                    <a:pt x="19823" y="22"/>
                    <a:pt x="19212" y="0"/>
                    <a:pt x="185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4"/>
            <p:cNvSpPr/>
            <p:nvPr/>
          </p:nvSpPr>
          <p:spPr>
            <a:xfrm>
              <a:off x="5734964" y="4423631"/>
              <a:ext cx="50431" cy="64893"/>
            </a:xfrm>
            <a:custGeom>
              <a:avLst/>
              <a:gdLst/>
              <a:ahLst/>
              <a:cxnLst/>
              <a:rect l="l" t="t" r="r" b="b"/>
              <a:pathLst>
                <a:path w="2699" h="3473" extrusionOk="0">
                  <a:moveTo>
                    <a:pt x="2698" y="0"/>
                  </a:moveTo>
                  <a:lnTo>
                    <a:pt x="1" y="335"/>
                  </a:lnTo>
                  <a:cubicBezTo>
                    <a:pt x="1" y="335"/>
                    <a:pt x="107" y="2517"/>
                    <a:pt x="222" y="3098"/>
                  </a:cubicBezTo>
                  <a:cubicBezTo>
                    <a:pt x="276" y="3368"/>
                    <a:pt x="712" y="3472"/>
                    <a:pt x="1179" y="3472"/>
                  </a:cubicBezTo>
                  <a:cubicBezTo>
                    <a:pt x="1714" y="3472"/>
                    <a:pt x="2291" y="3337"/>
                    <a:pt x="2386" y="3160"/>
                  </a:cubicBezTo>
                  <a:cubicBezTo>
                    <a:pt x="2566" y="2831"/>
                    <a:pt x="2698" y="0"/>
                    <a:pt x="2698" y="0"/>
                  </a:cubicBezTo>
                  <a:close/>
                </a:path>
              </a:pathLst>
            </a:custGeom>
            <a:solidFill>
              <a:srgbClr val="FEAF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4"/>
            <p:cNvSpPr/>
            <p:nvPr/>
          </p:nvSpPr>
          <p:spPr>
            <a:xfrm>
              <a:off x="5672855" y="3864576"/>
              <a:ext cx="458081" cy="591586"/>
            </a:xfrm>
            <a:custGeom>
              <a:avLst/>
              <a:gdLst/>
              <a:ahLst/>
              <a:cxnLst/>
              <a:rect l="l" t="t" r="r" b="b"/>
              <a:pathLst>
                <a:path w="24516" h="31661" extrusionOk="0">
                  <a:moveTo>
                    <a:pt x="23330" y="1"/>
                  </a:moveTo>
                  <a:lnTo>
                    <a:pt x="13659" y="2"/>
                  </a:lnTo>
                  <a:cubicBezTo>
                    <a:pt x="13658" y="2"/>
                    <a:pt x="13656" y="2"/>
                    <a:pt x="13654" y="2"/>
                  </a:cubicBezTo>
                  <a:cubicBezTo>
                    <a:pt x="13296" y="2"/>
                    <a:pt x="2432" y="2139"/>
                    <a:pt x="1517" y="3761"/>
                  </a:cubicBezTo>
                  <a:cubicBezTo>
                    <a:pt x="0" y="6447"/>
                    <a:pt x="2382" y="22524"/>
                    <a:pt x="3060" y="31215"/>
                  </a:cubicBezTo>
                  <a:cubicBezTo>
                    <a:pt x="3060" y="31215"/>
                    <a:pt x="3594" y="31661"/>
                    <a:pt x="4580" y="31661"/>
                  </a:cubicBezTo>
                  <a:cubicBezTo>
                    <a:pt x="5043" y="31661"/>
                    <a:pt x="5605" y="31562"/>
                    <a:pt x="6259" y="31272"/>
                  </a:cubicBezTo>
                  <a:cubicBezTo>
                    <a:pt x="6851" y="26975"/>
                    <a:pt x="9486" y="15620"/>
                    <a:pt x="7236" y="9538"/>
                  </a:cubicBezTo>
                  <a:lnTo>
                    <a:pt x="7236" y="9538"/>
                  </a:lnTo>
                  <a:cubicBezTo>
                    <a:pt x="9486" y="9675"/>
                    <a:pt x="11725" y="9812"/>
                    <a:pt x="13834" y="9812"/>
                  </a:cubicBezTo>
                  <a:cubicBezTo>
                    <a:pt x="16838" y="9812"/>
                    <a:pt x="19579" y="9534"/>
                    <a:pt x="21714" y="8582"/>
                  </a:cubicBezTo>
                  <a:cubicBezTo>
                    <a:pt x="22802" y="8096"/>
                    <a:pt x="23237" y="7682"/>
                    <a:pt x="23828" y="6454"/>
                  </a:cubicBezTo>
                  <a:cubicBezTo>
                    <a:pt x="24516" y="5023"/>
                    <a:pt x="24083" y="1754"/>
                    <a:pt x="233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4"/>
            <p:cNvSpPr/>
            <p:nvPr/>
          </p:nvSpPr>
          <p:spPr>
            <a:xfrm>
              <a:off x="5635223" y="3580489"/>
              <a:ext cx="224500" cy="332948"/>
            </a:xfrm>
            <a:custGeom>
              <a:avLst/>
              <a:gdLst/>
              <a:ahLst/>
              <a:cxnLst/>
              <a:rect l="l" t="t" r="r" b="b"/>
              <a:pathLst>
                <a:path w="12015" h="17819" extrusionOk="0">
                  <a:moveTo>
                    <a:pt x="7914" y="0"/>
                  </a:moveTo>
                  <a:cubicBezTo>
                    <a:pt x="7901" y="0"/>
                    <a:pt x="7888" y="1"/>
                    <a:pt x="7876" y="4"/>
                  </a:cubicBezTo>
                  <a:cubicBezTo>
                    <a:pt x="7431" y="608"/>
                    <a:pt x="6902" y="4485"/>
                    <a:pt x="6902" y="4485"/>
                  </a:cubicBezTo>
                  <a:cubicBezTo>
                    <a:pt x="6734" y="5588"/>
                    <a:pt x="1" y="15714"/>
                    <a:pt x="1" y="15714"/>
                  </a:cubicBezTo>
                  <a:cubicBezTo>
                    <a:pt x="1" y="15714"/>
                    <a:pt x="102" y="16580"/>
                    <a:pt x="743" y="17063"/>
                  </a:cubicBezTo>
                  <a:cubicBezTo>
                    <a:pt x="1432" y="17580"/>
                    <a:pt x="2195" y="17819"/>
                    <a:pt x="2195" y="17819"/>
                  </a:cubicBezTo>
                  <a:cubicBezTo>
                    <a:pt x="2195" y="17819"/>
                    <a:pt x="9483" y="9789"/>
                    <a:pt x="11171" y="6975"/>
                  </a:cubicBezTo>
                  <a:cubicBezTo>
                    <a:pt x="11256" y="6411"/>
                    <a:pt x="12014" y="2759"/>
                    <a:pt x="10595" y="2299"/>
                  </a:cubicBezTo>
                  <a:cubicBezTo>
                    <a:pt x="9987" y="2103"/>
                    <a:pt x="8452" y="0"/>
                    <a:pt x="791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4"/>
            <p:cNvSpPr/>
            <p:nvPr/>
          </p:nvSpPr>
          <p:spPr>
            <a:xfrm>
              <a:off x="5760749" y="3408064"/>
              <a:ext cx="158860" cy="215401"/>
            </a:xfrm>
            <a:custGeom>
              <a:avLst/>
              <a:gdLst/>
              <a:ahLst/>
              <a:cxnLst/>
              <a:rect l="l" t="t" r="r" b="b"/>
              <a:pathLst>
                <a:path w="8502" h="11528" extrusionOk="0">
                  <a:moveTo>
                    <a:pt x="3394" y="0"/>
                  </a:moveTo>
                  <a:cubicBezTo>
                    <a:pt x="3394" y="0"/>
                    <a:pt x="2152" y="1103"/>
                    <a:pt x="1548" y="3810"/>
                  </a:cubicBezTo>
                  <a:cubicBezTo>
                    <a:pt x="1409" y="4441"/>
                    <a:pt x="659" y="7502"/>
                    <a:pt x="0" y="10166"/>
                  </a:cubicBezTo>
                  <a:cubicBezTo>
                    <a:pt x="528" y="10389"/>
                    <a:pt x="1742" y="10763"/>
                    <a:pt x="4289" y="11027"/>
                  </a:cubicBezTo>
                  <a:cubicBezTo>
                    <a:pt x="4969" y="11096"/>
                    <a:pt x="5469" y="11277"/>
                    <a:pt x="5816" y="11527"/>
                  </a:cubicBezTo>
                  <a:cubicBezTo>
                    <a:pt x="7190" y="8522"/>
                    <a:pt x="8501" y="5468"/>
                    <a:pt x="8501" y="5468"/>
                  </a:cubicBezTo>
                  <a:lnTo>
                    <a:pt x="339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4"/>
            <p:cNvSpPr/>
            <p:nvPr/>
          </p:nvSpPr>
          <p:spPr>
            <a:xfrm>
              <a:off x="5801875" y="3374170"/>
              <a:ext cx="332574" cy="513240"/>
            </a:xfrm>
            <a:custGeom>
              <a:avLst/>
              <a:gdLst/>
              <a:ahLst/>
              <a:cxnLst/>
              <a:rect l="l" t="t" r="r" b="b"/>
              <a:pathLst>
                <a:path w="17799" h="27468" extrusionOk="0">
                  <a:moveTo>
                    <a:pt x="7785" y="0"/>
                  </a:moveTo>
                  <a:cubicBezTo>
                    <a:pt x="5018" y="0"/>
                    <a:pt x="2634" y="704"/>
                    <a:pt x="1181" y="1814"/>
                  </a:cubicBezTo>
                  <a:cubicBezTo>
                    <a:pt x="0" y="3143"/>
                    <a:pt x="528" y="9831"/>
                    <a:pt x="942" y="15788"/>
                  </a:cubicBezTo>
                  <a:cubicBezTo>
                    <a:pt x="1187" y="19315"/>
                    <a:pt x="490" y="22724"/>
                    <a:pt x="364" y="27467"/>
                  </a:cubicBezTo>
                  <a:cubicBezTo>
                    <a:pt x="364" y="27467"/>
                    <a:pt x="1027" y="26829"/>
                    <a:pt x="4348" y="26708"/>
                  </a:cubicBezTo>
                  <a:cubicBezTo>
                    <a:pt x="8056" y="26572"/>
                    <a:pt x="13512" y="26708"/>
                    <a:pt x="16482" y="26331"/>
                  </a:cubicBezTo>
                  <a:cubicBezTo>
                    <a:pt x="16817" y="26104"/>
                    <a:pt x="16872" y="25615"/>
                    <a:pt x="16501" y="25020"/>
                  </a:cubicBezTo>
                  <a:cubicBezTo>
                    <a:pt x="16270" y="24646"/>
                    <a:pt x="16094" y="24244"/>
                    <a:pt x="16057" y="23806"/>
                  </a:cubicBezTo>
                  <a:cubicBezTo>
                    <a:pt x="15563" y="18050"/>
                    <a:pt x="17514" y="6530"/>
                    <a:pt x="17579" y="5732"/>
                  </a:cubicBezTo>
                  <a:cubicBezTo>
                    <a:pt x="17799" y="3002"/>
                    <a:pt x="16651" y="1937"/>
                    <a:pt x="13019" y="810"/>
                  </a:cubicBezTo>
                  <a:cubicBezTo>
                    <a:pt x="11215" y="249"/>
                    <a:pt x="9432" y="0"/>
                    <a:pt x="7785" y="0"/>
                  </a:cubicBezTo>
                  <a:close/>
                </a:path>
              </a:pathLst>
            </a:custGeom>
            <a:solidFill>
              <a:srgbClr val="AB99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4"/>
            <p:cNvSpPr/>
            <p:nvPr/>
          </p:nvSpPr>
          <p:spPr>
            <a:xfrm>
              <a:off x="5677844" y="3866912"/>
              <a:ext cx="329024" cy="73320"/>
            </a:xfrm>
            <a:custGeom>
              <a:avLst/>
              <a:gdLst/>
              <a:ahLst/>
              <a:cxnLst/>
              <a:rect l="l" t="t" r="r" b="b"/>
              <a:pathLst>
                <a:path w="17609" h="3924" extrusionOk="0">
                  <a:moveTo>
                    <a:pt x="17609" y="0"/>
                  </a:moveTo>
                  <a:lnTo>
                    <a:pt x="0" y="257"/>
                  </a:lnTo>
                  <a:lnTo>
                    <a:pt x="10574" y="3923"/>
                  </a:lnTo>
                  <a:lnTo>
                    <a:pt x="176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4"/>
            <p:cNvSpPr/>
            <p:nvPr/>
          </p:nvSpPr>
          <p:spPr>
            <a:xfrm>
              <a:off x="5873308" y="3866912"/>
              <a:ext cx="133560" cy="81074"/>
            </a:xfrm>
            <a:custGeom>
              <a:avLst/>
              <a:gdLst/>
              <a:ahLst/>
              <a:cxnLst/>
              <a:rect l="l" t="t" r="r" b="b"/>
              <a:pathLst>
                <a:path w="7148" h="4339" extrusionOk="0">
                  <a:moveTo>
                    <a:pt x="7148" y="0"/>
                  </a:moveTo>
                  <a:lnTo>
                    <a:pt x="1" y="3736"/>
                  </a:lnTo>
                  <a:lnTo>
                    <a:pt x="84" y="4338"/>
                  </a:lnTo>
                  <a:lnTo>
                    <a:pt x="7148" y="603"/>
                  </a:lnTo>
                  <a:lnTo>
                    <a:pt x="714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4"/>
            <p:cNvSpPr/>
            <p:nvPr/>
          </p:nvSpPr>
          <p:spPr>
            <a:xfrm>
              <a:off x="5749090" y="3831765"/>
              <a:ext cx="125787" cy="82868"/>
            </a:xfrm>
            <a:custGeom>
              <a:avLst/>
              <a:gdLst/>
              <a:ahLst/>
              <a:cxnLst/>
              <a:rect l="l" t="t" r="r" b="b"/>
              <a:pathLst>
                <a:path w="6732" h="4435" extrusionOk="0">
                  <a:moveTo>
                    <a:pt x="5722" y="1"/>
                  </a:moveTo>
                  <a:lnTo>
                    <a:pt x="4238" y="686"/>
                  </a:lnTo>
                  <a:cubicBezTo>
                    <a:pt x="4238" y="686"/>
                    <a:pt x="3599" y="176"/>
                    <a:pt x="2718" y="176"/>
                  </a:cubicBezTo>
                  <a:cubicBezTo>
                    <a:pt x="2323" y="176"/>
                    <a:pt x="1879" y="278"/>
                    <a:pt x="1423" y="576"/>
                  </a:cubicBezTo>
                  <a:cubicBezTo>
                    <a:pt x="1" y="1504"/>
                    <a:pt x="1329" y="4434"/>
                    <a:pt x="2375" y="4434"/>
                  </a:cubicBezTo>
                  <a:cubicBezTo>
                    <a:pt x="2414" y="4434"/>
                    <a:pt x="2451" y="4430"/>
                    <a:pt x="2489" y="4422"/>
                  </a:cubicBezTo>
                  <a:cubicBezTo>
                    <a:pt x="3548" y="4194"/>
                    <a:pt x="6732" y="2163"/>
                    <a:pt x="6732" y="2163"/>
                  </a:cubicBezTo>
                  <a:lnTo>
                    <a:pt x="5722"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4"/>
            <p:cNvSpPr/>
            <p:nvPr/>
          </p:nvSpPr>
          <p:spPr>
            <a:xfrm>
              <a:off x="6032541" y="3408120"/>
              <a:ext cx="133841" cy="209982"/>
            </a:xfrm>
            <a:custGeom>
              <a:avLst/>
              <a:gdLst/>
              <a:ahLst/>
              <a:cxnLst/>
              <a:rect l="l" t="t" r="r" b="b"/>
              <a:pathLst>
                <a:path w="7163" h="11238" extrusionOk="0">
                  <a:moveTo>
                    <a:pt x="2920" y="1"/>
                  </a:moveTo>
                  <a:cubicBezTo>
                    <a:pt x="1033" y="1"/>
                    <a:pt x="416" y="2655"/>
                    <a:pt x="187" y="4348"/>
                  </a:cubicBezTo>
                  <a:cubicBezTo>
                    <a:pt x="1" y="5674"/>
                    <a:pt x="341" y="7415"/>
                    <a:pt x="472" y="8755"/>
                  </a:cubicBezTo>
                  <a:cubicBezTo>
                    <a:pt x="555" y="9658"/>
                    <a:pt x="646" y="10434"/>
                    <a:pt x="736" y="11176"/>
                  </a:cubicBezTo>
                  <a:cubicBezTo>
                    <a:pt x="1150" y="11212"/>
                    <a:pt x="1764" y="11238"/>
                    <a:pt x="2496" y="11238"/>
                  </a:cubicBezTo>
                  <a:cubicBezTo>
                    <a:pt x="3654" y="11238"/>
                    <a:pt x="5109" y="11172"/>
                    <a:pt x="6538" y="10972"/>
                  </a:cubicBezTo>
                  <a:cubicBezTo>
                    <a:pt x="6538" y="10903"/>
                    <a:pt x="7163" y="670"/>
                    <a:pt x="3283" y="32"/>
                  </a:cubicBezTo>
                  <a:cubicBezTo>
                    <a:pt x="3157" y="11"/>
                    <a:pt x="3036" y="1"/>
                    <a:pt x="29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4"/>
            <p:cNvSpPr/>
            <p:nvPr/>
          </p:nvSpPr>
          <p:spPr>
            <a:xfrm>
              <a:off x="5838292" y="3614104"/>
              <a:ext cx="309274" cy="264935"/>
            </a:xfrm>
            <a:custGeom>
              <a:avLst/>
              <a:gdLst/>
              <a:ahLst/>
              <a:cxnLst/>
              <a:rect l="l" t="t" r="r" b="b"/>
              <a:pathLst>
                <a:path w="16552" h="14179" extrusionOk="0">
                  <a:moveTo>
                    <a:pt x="16503" y="0"/>
                  </a:moveTo>
                  <a:lnTo>
                    <a:pt x="16503" y="0"/>
                  </a:lnTo>
                  <a:cubicBezTo>
                    <a:pt x="15237" y="177"/>
                    <a:pt x="14076" y="234"/>
                    <a:pt x="13109" y="234"/>
                  </a:cubicBezTo>
                  <a:cubicBezTo>
                    <a:pt x="12296" y="234"/>
                    <a:pt x="11620" y="194"/>
                    <a:pt x="11132" y="152"/>
                  </a:cubicBezTo>
                  <a:lnTo>
                    <a:pt x="11132" y="152"/>
                  </a:lnTo>
                  <a:cubicBezTo>
                    <a:pt x="11292" y="1458"/>
                    <a:pt x="11451" y="2651"/>
                    <a:pt x="11611" y="4261"/>
                  </a:cubicBezTo>
                  <a:cubicBezTo>
                    <a:pt x="10091" y="4927"/>
                    <a:pt x="8633" y="5892"/>
                    <a:pt x="7301" y="6905"/>
                  </a:cubicBezTo>
                  <a:cubicBezTo>
                    <a:pt x="4373" y="9140"/>
                    <a:pt x="131" y="12130"/>
                    <a:pt x="131" y="12130"/>
                  </a:cubicBezTo>
                  <a:cubicBezTo>
                    <a:pt x="131" y="12130"/>
                    <a:pt x="1" y="12561"/>
                    <a:pt x="112" y="13075"/>
                  </a:cubicBezTo>
                  <a:cubicBezTo>
                    <a:pt x="333" y="14060"/>
                    <a:pt x="679" y="14179"/>
                    <a:pt x="833" y="14179"/>
                  </a:cubicBezTo>
                  <a:cubicBezTo>
                    <a:pt x="882" y="14179"/>
                    <a:pt x="911" y="14167"/>
                    <a:pt x="911" y="14167"/>
                  </a:cubicBezTo>
                  <a:cubicBezTo>
                    <a:pt x="911" y="14167"/>
                    <a:pt x="13415" y="9666"/>
                    <a:pt x="15323" y="7051"/>
                  </a:cubicBezTo>
                  <a:cubicBezTo>
                    <a:pt x="16552" y="5378"/>
                    <a:pt x="16420" y="2054"/>
                    <a:pt x="16503"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4"/>
            <p:cNvSpPr/>
            <p:nvPr/>
          </p:nvSpPr>
          <p:spPr>
            <a:xfrm>
              <a:off x="5838722" y="3841538"/>
              <a:ext cx="1925" cy="16891"/>
            </a:xfrm>
            <a:custGeom>
              <a:avLst/>
              <a:gdLst/>
              <a:ahLst/>
              <a:cxnLst/>
              <a:rect l="l" t="t" r="r" b="b"/>
              <a:pathLst>
                <a:path w="103" h="904" extrusionOk="0">
                  <a:moveTo>
                    <a:pt x="102" y="1"/>
                  </a:moveTo>
                  <a:cubicBezTo>
                    <a:pt x="69" y="109"/>
                    <a:pt x="0" y="465"/>
                    <a:pt x="84" y="879"/>
                  </a:cubicBezTo>
                  <a:lnTo>
                    <a:pt x="84" y="879"/>
                  </a:lnTo>
                  <a:cubicBezTo>
                    <a:pt x="35" y="631"/>
                    <a:pt x="62" y="290"/>
                    <a:pt x="102" y="1"/>
                  </a:cubicBezTo>
                  <a:close/>
                  <a:moveTo>
                    <a:pt x="84" y="879"/>
                  </a:moveTo>
                  <a:cubicBezTo>
                    <a:pt x="85" y="887"/>
                    <a:pt x="87" y="895"/>
                    <a:pt x="89" y="903"/>
                  </a:cubicBezTo>
                  <a:cubicBezTo>
                    <a:pt x="87" y="895"/>
                    <a:pt x="85" y="887"/>
                    <a:pt x="84" y="879"/>
                  </a:cubicBezTo>
                  <a:close/>
                </a:path>
              </a:pathLst>
            </a:custGeom>
            <a:solidFill>
              <a:srgbClr val="FEAF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4"/>
            <p:cNvSpPr/>
            <p:nvPr/>
          </p:nvSpPr>
          <p:spPr>
            <a:xfrm>
              <a:off x="5519974" y="3677054"/>
              <a:ext cx="354903" cy="270932"/>
            </a:xfrm>
            <a:custGeom>
              <a:avLst/>
              <a:gdLst/>
              <a:ahLst/>
              <a:cxnLst/>
              <a:rect l="l" t="t" r="r" b="b"/>
              <a:pathLst>
                <a:path w="18994" h="14500" extrusionOk="0">
                  <a:moveTo>
                    <a:pt x="1037" y="1"/>
                  </a:moveTo>
                  <a:cubicBezTo>
                    <a:pt x="458" y="1"/>
                    <a:pt x="1" y="514"/>
                    <a:pt x="81" y="1098"/>
                  </a:cubicBezTo>
                  <a:lnTo>
                    <a:pt x="1630" y="12398"/>
                  </a:lnTo>
                  <a:cubicBezTo>
                    <a:pt x="1704" y="12939"/>
                    <a:pt x="2148" y="13354"/>
                    <a:pt x="2693" y="13390"/>
                  </a:cubicBezTo>
                  <a:lnTo>
                    <a:pt x="18994" y="14499"/>
                  </a:lnTo>
                  <a:lnTo>
                    <a:pt x="17263" y="1876"/>
                  </a:lnTo>
                  <a:cubicBezTo>
                    <a:pt x="17201" y="1422"/>
                    <a:pt x="16828" y="1074"/>
                    <a:pt x="16371" y="1043"/>
                  </a:cubicBezTo>
                  <a:lnTo>
                    <a:pt x="1104" y="3"/>
                  </a:lnTo>
                  <a:cubicBezTo>
                    <a:pt x="1082" y="2"/>
                    <a:pt x="1059" y="1"/>
                    <a:pt x="1037"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4"/>
            <p:cNvSpPr/>
            <p:nvPr/>
          </p:nvSpPr>
          <p:spPr>
            <a:xfrm>
              <a:off x="5826333" y="3205052"/>
              <a:ext cx="59717" cy="74179"/>
            </a:xfrm>
            <a:custGeom>
              <a:avLst/>
              <a:gdLst/>
              <a:ahLst/>
              <a:cxnLst/>
              <a:rect l="l" t="t" r="r" b="b"/>
              <a:pathLst>
                <a:path w="3196" h="3970" extrusionOk="0">
                  <a:moveTo>
                    <a:pt x="714" y="0"/>
                  </a:moveTo>
                  <a:lnTo>
                    <a:pt x="714" y="0"/>
                  </a:lnTo>
                  <a:cubicBezTo>
                    <a:pt x="714" y="0"/>
                    <a:pt x="0" y="2030"/>
                    <a:pt x="1179" y="2744"/>
                  </a:cubicBezTo>
                  <a:cubicBezTo>
                    <a:pt x="1179" y="2744"/>
                    <a:pt x="851" y="3769"/>
                    <a:pt x="2049" y="3962"/>
                  </a:cubicBezTo>
                  <a:cubicBezTo>
                    <a:pt x="2078" y="3967"/>
                    <a:pt x="2106" y="3969"/>
                    <a:pt x="2132" y="3969"/>
                  </a:cubicBezTo>
                  <a:cubicBezTo>
                    <a:pt x="3196" y="3969"/>
                    <a:pt x="2164" y="244"/>
                    <a:pt x="2164" y="244"/>
                  </a:cubicBezTo>
                  <a:lnTo>
                    <a:pt x="7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4"/>
            <p:cNvSpPr/>
            <p:nvPr/>
          </p:nvSpPr>
          <p:spPr>
            <a:xfrm>
              <a:off x="5917498" y="3306661"/>
              <a:ext cx="84923" cy="96508"/>
            </a:xfrm>
            <a:custGeom>
              <a:avLst/>
              <a:gdLst/>
              <a:ahLst/>
              <a:cxnLst/>
              <a:rect l="l" t="t" r="r" b="b"/>
              <a:pathLst>
                <a:path w="4545" h="5165" extrusionOk="0">
                  <a:moveTo>
                    <a:pt x="4544" y="0"/>
                  </a:moveTo>
                  <a:lnTo>
                    <a:pt x="241" y="1865"/>
                  </a:lnTo>
                  <a:cubicBezTo>
                    <a:pt x="241" y="1865"/>
                    <a:pt x="212" y="2359"/>
                    <a:pt x="174" y="2800"/>
                  </a:cubicBezTo>
                  <a:cubicBezTo>
                    <a:pt x="105" y="3102"/>
                    <a:pt x="55" y="3407"/>
                    <a:pt x="23" y="3716"/>
                  </a:cubicBezTo>
                  <a:cubicBezTo>
                    <a:pt x="0" y="3955"/>
                    <a:pt x="67" y="4716"/>
                    <a:pt x="180" y="4915"/>
                  </a:cubicBezTo>
                  <a:cubicBezTo>
                    <a:pt x="227" y="4999"/>
                    <a:pt x="293" y="5025"/>
                    <a:pt x="371" y="5025"/>
                  </a:cubicBezTo>
                  <a:cubicBezTo>
                    <a:pt x="504" y="5025"/>
                    <a:pt x="670" y="4950"/>
                    <a:pt x="838" y="4950"/>
                  </a:cubicBezTo>
                  <a:cubicBezTo>
                    <a:pt x="879" y="4950"/>
                    <a:pt x="919" y="4954"/>
                    <a:pt x="959" y="4965"/>
                  </a:cubicBezTo>
                  <a:cubicBezTo>
                    <a:pt x="1477" y="5107"/>
                    <a:pt x="1917" y="5165"/>
                    <a:pt x="2289" y="5165"/>
                  </a:cubicBezTo>
                  <a:cubicBezTo>
                    <a:pt x="4018" y="5165"/>
                    <a:pt x="4295" y="3907"/>
                    <a:pt x="4295" y="3907"/>
                  </a:cubicBezTo>
                  <a:cubicBezTo>
                    <a:pt x="4006" y="2803"/>
                    <a:pt x="4544" y="1"/>
                    <a:pt x="454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4"/>
            <p:cNvSpPr/>
            <p:nvPr/>
          </p:nvSpPr>
          <p:spPr>
            <a:xfrm>
              <a:off x="5839245" y="3178388"/>
              <a:ext cx="179152" cy="174742"/>
            </a:xfrm>
            <a:custGeom>
              <a:avLst/>
              <a:gdLst/>
              <a:ahLst/>
              <a:cxnLst/>
              <a:rect l="l" t="t" r="r" b="b"/>
              <a:pathLst>
                <a:path w="9588" h="9352" extrusionOk="0">
                  <a:moveTo>
                    <a:pt x="3318" y="0"/>
                  </a:moveTo>
                  <a:cubicBezTo>
                    <a:pt x="2577" y="0"/>
                    <a:pt x="1903" y="135"/>
                    <a:pt x="1435" y="459"/>
                  </a:cubicBezTo>
                  <a:cubicBezTo>
                    <a:pt x="1" y="1454"/>
                    <a:pt x="983" y="4804"/>
                    <a:pt x="1343" y="6282"/>
                  </a:cubicBezTo>
                  <a:cubicBezTo>
                    <a:pt x="1568" y="7200"/>
                    <a:pt x="2001" y="8103"/>
                    <a:pt x="2749" y="8679"/>
                  </a:cubicBezTo>
                  <a:cubicBezTo>
                    <a:pt x="3346" y="9139"/>
                    <a:pt x="4103" y="9351"/>
                    <a:pt x="4861" y="9351"/>
                  </a:cubicBezTo>
                  <a:cubicBezTo>
                    <a:pt x="5107" y="9351"/>
                    <a:pt x="5353" y="9329"/>
                    <a:pt x="5594" y="9285"/>
                  </a:cubicBezTo>
                  <a:cubicBezTo>
                    <a:pt x="7324" y="8973"/>
                    <a:pt x="8804" y="7560"/>
                    <a:pt x="9196" y="5847"/>
                  </a:cubicBezTo>
                  <a:cubicBezTo>
                    <a:pt x="9587" y="4133"/>
                    <a:pt x="8868" y="2218"/>
                    <a:pt x="7446" y="1184"/>
                  </a:cubicBezTo>
                  <a:cubicBezTo>
                    <a:pt x="6567" y="546"/>
                    <a:pt x="4808" y="0"/>
                    <a:pt x="3318"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4"/>
            <p:cNvSpPr/>
            <p:nvPr/>
          </p:nvSpPr>
          <p:spPr>
            <a:xfrm>
              <a:off x="5823848" y="3107740"/>
              <a:ext cx="234011" cy="211141"/>
            </a:xfrm>
            <a:custGeom>
              <a:avLst/>
              <a:gdLst/>
              <a:ahLst/>
              <a:cxnLst/>
              <a:rect l="l" t="t" r="r" b="b"/>
              <a:pathLst>
                <a:path w="12524" h="11300" extrusionOk="0">
                  <a:moveTo>
                    <a:pt x="6987" y="0"/>
                  </a:moveTo>
                  <a:cubicBezTo>
                    <a:pt x="6023" y="0"/>
                    <a:pt x="5055" y="477"/>
                    <a:pt x="4507" y="1275"/>
                  </a:cubicBezTo>
                  <a:cubicBezTo>
                    <a:pt x="4565" y="1190"/>
                    <a:pt x="3693" y="1019"/>
                    <a:pt x="3626" y="1008"/>
                  </a:cubicBezTo>
                  <a:cubicBezTo>
                    <a:pt x="3448" y="977"/>
                    <a:pt x="3266" y="959"/>
                    <a:pt x="3085" y="959"/>
                  </a:cubicBezTo>
                  <a:cubicBezTo>
                    <a:pt x="2904" y="959"/>
                    <a:pt x="2723" y="977"/>
                    <a:pt x="2545" y="1021"/>
                  </a:cubicBezTo>
                  <a:cubicBezTo>
                    <a:pt x="1878" y="1182"/>
                    <a:pt x="1275" y="1570"/>
                    <a:pt x="812" y="2073"/>
                  </a:cubicBezTo>
                  <a:cubicBezTo>
                    <a:pt x="395" y="2527"/>
                    <a:pt x="76" y="3102"/>
                    <a:pt x="16" y="3724"/>
                  </a:cubicBezTo>
                  <a:cubicBezTo>
                    <a:pt x="1" y="3874"/>
                    <a:pt x="3" y="4024"/>
                    <a:pt x="23" y="4174"/>
                  </a:cubicBezTo>
                  <a:cubicBezTo>
                    <a:pt x="170" y="5340"/>
                    <a:pt x="1264" y="6240"/>
                    <a:pt x="2391" y="6393"/>
                  </a:cubicBezTo>
                  <a:cubicBezTo>
                    <a:pt x="2732" y="6440"/>
                    <a:pt x="3167" y="6473"/>
                    <a:pt x="3631" y="6473"/>
                  </a:cubicBezTo>
                  <a:cubicBezTo>
                    <a:pt x="4737" y="6473"/>
                    <a:pt x="6005" y="6288"/>
                    <a:pt x="6545" y="5672"/>
                  </a:cubicBezTo>
                  <a:cubicBezTo>
                    <a:pt x="6570" y="6823"/>
                    <a:pt x="8655" y="9010"/>
                    <a:pt x="9710" y="9354"/>
                  </a:cubicBezTo>
                  <a:cubicBezTo>
                    <a:pt x="9654" y="10116"/>
                    <a:pt x="9556" y="10568"/>
                    <a:pt x="9454" y="11245"/>
                  </a:cubicBezTo>
                  <a:cubicBezTo>
                    <a:pt x="9531" y="11282"/>
                    <a:pt x="9614" y="11300"/>
                    <a:pt x="9700" y="11300"/>
                  </a:cubicBezTo>
                  <a:cubicBezTo>
                    <a:pt x="10206" y="11300"/>
                    <a:pt x="10824" y="10710"/>
                    <a:pt x="11084" y="10275"/>
                  </a:cubicBezTo>
                  <a:cubicBezTo>
                    <a:pt x="11387" y="9768"/>
                    <a:pt x="12524" y="6617"/>
                    <a:pt x="12232" y="5208"/>
                  </a:cubicBezTo>
                  <a:cubicBezTo>
                    <a:pt x="11949" y="3841"/>
                    <a:pt x="11364" y="2679"/>
                    <a:pt x="10017" y="2679"/>
                  </a:cubicBezTo>
                  <a:cubicBezTo>
                    <a:pt x="9976" y="2679"/>
                    <a:pt x="9934" y="2680"/>
                    <a:pt x="9890" y="2682"/>
                  </a:cubicBezTo>
                  <a:cubicBezTo>
                    <a:pt x="9780" y="1480"/>
                    <a:pt x="8860" y="395"/>
                    <a:pt x="7692" y="89"/>
                  </a:cubicBezTo>
                  <a:cubicBezTo>
                    <a:pt x="7461" y="29"/>
                    <a:pt x="7224" y="0"/>
                    <a:pt x="69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4"/>
            <p:cNvSpPr/>
            <p:nvPr/>
          </p:nvSpPr>
          <p:spPr>
            <a:xfrm>
              <a:off x="5973235" y="3233883"/>
              <a:ext cx="33988" cy="49739"/>
            </a:xfrm>
            <a:custGeom>
              <a:avLst/>
              <a:gdLst/>
              <a:ahLst/>
              <a:cxnLst/>
              <a:rect l="l" t="t" r="r" b="b"/>
              <a:pathLst>
                <a:path w="1819" h="2662" extrusionOk="0">
                  <a:moveTo>
                    <a:pt x="832" y="1"/>
                  </a:moveTo>
                  <a:cubicBezTo>
                    <a:pt x="561" y="1"/>
                    <a:pt x="314" y="140"/>
                    <a:pt x="197" y="240"/>
                  </a:cubicBezTo>
                  <a:cubicBezTo>
                    <a:pt x="100" y="322"/>
                    <a:pt x="40" y="439"/>
                    <a:pt x="31" y="566"/>
                  </a:cubicBezTo>
                  <a:cubicBezTo>
                    <a:pt x="1" y="967"/>
                    <a:pt x="10" y="1974"/>
                    <a:pt x="777" y="2529"/>
                  </a:cubicBezTo>
                  <a:cubicBezTo>
                    <a:pt x="903" y="2621"/>
                    <a:pt x="1015" y="2661"/>
                    <a:pt x="1114" y="2661"/>
                  </a:cubicBezTo>
                  <a:cubicBezTo>
                    <a:pt x="1770" y="2661"/>
                    <a:pt x="1819" y="855"/>
                    <a:pt x="1485" y="375"/>
                  </a:cubicBezTo>
                  <a:cubicBezTo>
                    <a:pt x="1289" y="93"/>
                    <a:pt x="1053" y="1"/>
                    <a:pt x="832"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4"/>
            <p:cNvSpPr/>
            <p:nvPr/>
          </p:nvSpPr>
          <p:spPr>
            <a:xfrm>
              <a:off x="5920861" y="3356568"/>
              <a:ext cx="92902" cy="72255"/>
            </a:xfrm>
            <a:custGeom>
              <a:avLst/>
              <a:gdLst/>
              <a:ahLst/>
              <a:cxnLst/>
              <a:rect l="l" t="t" r="r" b="b"/>
              <a:pathLst>
                <a:path w="4972" h="3867" extrusionOk="0">
                  <a:moveTo>
                    <a:pt x="4037" y="1"/>
                  </a:moveTo>
                  <a:cubicBezTo>
                    <a:pt x="2780" y="747"/>
                    <a:pt x="0" y="2244"/>
                    <a:pt x="0" y="2244"/>
                  </a:cubicBezTo>
                  <a:lnTo>
                    <a:pt x="655" y="3867"/>
                  </a:lnTo>
                  <a:cubicBezTo>
                    <a:pt x="655" y="3867"/>
                    <a:pt x="2199" y="3197"/>
                    <a:pt x="3532" y="2395"/>
                  </a:cubicBezTo>
                  <a:cubicBezTo>
                    <a:pt x="4128" y="2037"/>
                    <a:pt x="4972" y="1317"/>
                    <a:pt x="4972" y="1317"/>
                  </a:cubicBezTo>
                  <a:cubicBezTo>
                    <a:pt x="4527" y="538"/>
                    <a:pt x="4037" y="1"/>
                    <a:pt x="40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4"/>
            <p:cNvSpPr/>
            <p:nvPr/>
          </p:nvSpPr>
          <p:spPr>
            <a:xfrm>
              <a:off x="5892235" y="3358960"/>
              <a:ext cx="28644" cy="64052"/>
            </a:xfrm>
            <a:custGeom>
              <a:avLst/>
              <a:gdLst/>
              <a:ahLst/>
              <a:cxnLst/>
              <a:rect l="l" t="t" r="r" b="b"/>
              <a:pathLst>
                <a:path w="1533" h="3428" extrusionOk="0">
                  <a:moveTo>
                    <a:pt x="1526" y="1"/>
                  </a:moveTo>
                  <a:lnTo>
                    <a:pt x="1526" y="1"/>
                  </a:lnTo>
                  <a:cubicBezTo>
                    <a:pt x="1024" y="165"/>
                    <a:pt x="344" y="1214"/>
                    <a:pt x="344" y="1214"/>
                  </a:cubicBezTo>
                  <a:cubicBezTo>
                    <a:pt x="1" y="2325"/>
                    <a:pt x="305" y="3428"/>
                    <a:pt x="305" y="3428"/>
                  </a:cubicBezTo>
                  <a:cubicBezTo>
                    <a:pt x="769" y="2850"/>
                    <a:pt x="1076" y="2482"/>
                    <a:pt x="1532" y="2116"/>
                  </a:cubicBezTo>
                  <a:cubicBezTo>
                    <a:pt x="1336" y="1478"/>
                    <a:pt x="1526" y="1"/>
                    <a:pt x="15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4"/>
            <p:cNvSpPr/>
            <p:nvPr/>
          </p:nvSpPr>
          <p:spPr>
            <a:xfrm>
              <a:off x="5504204" y="4471129"/>
              <a:ext cx="133915" cy="69228"/>
            </a:xfrm>
            <a:custGeom>
              <a:avLst/>
              <a:gdLst/>
              <a:ahLst/>
              <a:cxnLst/>
              <a:rect l="l" t="t" r="r" b="b"/>
              <a:pathLst>
                <a:path w="7167" h="3705" extrusionOk="0">
                  <a:moveTo>
                    <a:pt x="6782" y="178"/>
                  </a:moveTo>
                  <a:cubicBezTo>
                    <a:pt x="6782" y="178"/>
                    <a:pt x="6782" y="178"/>
                    <a:pt x="6782" y="178"/>
                  </a:cubicBezTo>
                  <a:lnTo>
                    <a:pt x="6782" y="178"/>
                  </a:lnTo>
                  <a:cubicBezTo>
                    <a:pt x="6782" y="178"/>
                    <a:pt x="6782" y="178"/>
                    <a:pt x="6782" y="178"/>
                  </a:cubicBezTo>
                  <a:close/>
                  <a:moveTo>
                    <a:pt x="4476" y="1"/>
                  </a:moveTo>
                  <a:cubicBezTo>
                    <a:pt x="2674" y="2017"/>
                    <a:pt x="1" y="1758"/>
                    <a:pt x="141" y="2728"/>
                  </a:cubicBezTo>
                  <a:cubicBezTo>
                    <a:pt x="175" y="2960"/>
                    <a:pt x="1073" y="3502"/>
                    <a:pt x="2407" y="3682"/>
                  </a:cubicBezTo>
                  <a:cubicBezTo>
                    <a:pt x="2518" y="3698"/>
                    <a:pt x="2663" y="3705"/>
                    <a:pt x="2822" y="3705"/>
                  </a:cubicBezTo>
                  <a:cubicBezTo>
                    <a:pt x="3209" y="3705"/>
                    <a:pt x="3679" y="3663"/>
                    <a:pt x="3946" y="3597"/>
                  </a:cubicBezTo>
                  <a:cubicBezTo>
                    <a:pt x="4453" y="3470"/>
                    <a:pt x="6840" y="3276"/>
                    <a:pt x="6997" y="3023"/>
                  </a:cubicBezTo>
                  <a:cubicBezTo>
                    <a:pt x="7153" y="2771"/>
                    <a:pt x="7166" y="2001"/>
                    <a:pt x="7156" y="1393"/>
                  </a:cubicBezTo>
                  <a:cubicBezTo>
                    <a:pt x="7144" y="784"/>
                    <a:pt x="6782" y="180"/>
                    <a:pt x="6782" y="178"/>
                  </a:cubicBezTo>
                  <a:lnTo>
                    <a:pt x="6782" y="178"/>
                  </a:lnTo>
                  <a:cubicBezTo>
                    <a:pt x="6615" y="387"/>
                    <a:pt x="6059" y="742"/>
                    <a:pt x="5825" y="798"/>
                  </a:cubicBezTo>
                  <a:cubicBezTo>
                    <a:pt x="5752" y="815"/>
                    <a:pt x="5680" y="824"/>
                    <a:pt x="5610" y="824"/>
                  </a:cubicBezTo>
                  <a:cubicBezTo>
                    <a:pt x="5280" y="824"/>
                    <a:pt x="4978" y="640"/>
                    <a:pt x="4807" y="305"/>
                  </a:cubicBezTo>
                  <a:cubicBezTo>
                    <a:pt x="4672" y="41"/>
                    <a:pt x="4476" y="1"/>
                    <a:pt x="44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4"/>
            <p:cNvSpPr/>
            <p:nvPr/>
          </p:nvSpPr>
          <p:spPr>
            <a:xfrm>
              <a:off x="5654693" y="4471129"/>
              <a:ext cx="133915" cy="69228"/>
            </a:xfrm>
            <a:custGeom>
              <a:avLst/>
              <a:gdLst/>
              <a:ahLst/>
              <a:cxnLst/>
              <a:rect l="l" t="t" r="r" b="b"/>
              <a:pathLst>
                <a:path w="7167" h="3705" extrusionOk="0">
                  <a:moveTo>
                    <a:pt x="4476" y="1"/>
                  </a:moveTo>
                  <a:cubicBezTo>
                    <a:pt x="2674" y="2017"/>
                    <a:pt x="1" y="1758"/>
                    <a:pt x="141" y="2728"/>
                  </a:cubicBezTo>
                  <a:cubicBezTo>
                    <a:pt x="175" y="2960"/>
                    <a:pt x="1072" y="3502"/>
                    <a:pt x="2407" y="3682"/>
                  </a:cubicBezTo>
                  <a:cubicBezTo>
                    <a:pt x="2518" y="3698"/>
                    <a:pt x="2663" y="3705"/>
                    <a:pt x="2822" y="3705"/>
                  </a:cubicBezTo>
                  <a:cubicBezTo>
                    <a:pt x="3209" y="3705"/>
                    <a:pt x="3678" y="3663"/>
                    <a:pt x="3945" y="3597"/>
                  </a:cubicBezTo>
                  <a:cubicBezTo>
                    <a:pt x="4453" y="3470"/>
                    <a:pt x="6840" y="3276"/>
                    <a:pt x="6997" y="3023"/>
                  </a:cubicBezTo>
                  <a:cubicBezTo>
                    <a:pt x="7153" y="2771"/>
                    <a:pt x="7166" y="2001"/>
                    <a:pt x="7156" y="1393"/>
                  </a:cubicBezTo>
                  <a:cubicBezTo>
                    <a:pt x="7144" y="783"/>
                    <a:pt x="6781" y="178"/>
                    <a:pt x="6781" y="178"/>
                  </a:cubicBezTo>
                  <a:cubicBezTo>
                    <a:pt x="6615" y="387"/>
                    <a:pt x="6059" y="742"/>
                    <a:pt x="5825" y="798"/>
                  </a:cubicBezTo>
                  <a:cubicBezTo>
                    <a:pt x="5752" y="815"/>
                    <a:pt x="5680" y="824"/>
                    <a:pt x="5609" y="824"/>
                  </a:cubicBezTo>
                  <a:cubicBezTo>
                    <a:pt x="5280" y="824"/>
                    <a:pt x="4977" y="640"/>
                    <a:pt x="4807" y="305"/>
                  </a:cubicBezTo>
                  <a:cubicBezTo>
                    <a:pt x="4672" y="41"/>
                    <a:pt x="4476" y="1"/>
                    <a:pt x="44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24"/>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4"/>
          <p:cNvSpPr txBox="1"/>
          <p:nvPr/>
        </p:nvSpPr>
        <p:spPr>
          <a:xfrm>
            <a:off x="4317051" y="2295405"/>
            <a:ext cx="3794079" cy="70839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THIẾT KẾ CHI TIẾT LỚP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5"/>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a:latin typeface="Arial"/>
                <a:ea typeface="Arial"/>
                <a:cs typeface="Arial"/>
                <a:sym typeface="Arial"/>
              </a:rPr>
              <a:t>SƠ ĐỒ GÓI</a:t>
            </a:r>
            <a:endParaRPr sz="2400" dirty="0">
              <a:latin typeface="Arial"/>
              <a:ea typeface="Arial"/>
              <a:cs typeface="Arial"/>
              <a:sym typeface="Arial"/>
            </a:endParaRPr>
          </a:p>
        </p:txBody>
      </p:sp>
      <p:sp>
        <p:nvSpPr>
          <p:cNvPr id="671" name="Google Shape;671;p25"/>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5"/>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3" name="Google Shape;673;p25"/>
          <p:cNvPicPr preferRelativeResize="0"/>
          <p:nvPr/>
        </p:nvPicPr>
        <p:blipFill rotWithShape="1">
          <a:blip r:embed="rId3">
            <a:alphaModFix/>
          </a:blip>
          <a:srcRect/>
          <a:stretch/>
        </p:blipFill>
        <p:spPr>
          <a:xfrm>
            <a:off x="1600200" y="908050"/>
            <a:ext cx="5943600" cy="332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5"/>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err="1">
                <a:latin typeface="Arial"/>
                <a:ea typeface="Arial"/>
                <a:cs typeface="Arial"/>
                <a:sym typeface="Arial"/>
              </a:rPr>
              <a:t>Biểu</a:t>
            </a:r>
            <a:r>
              <a:rPr lang="en-US" sz="2400" dirty="0">
                <a:latin typeface="Arial"/>
                <a:ea typeface="Arial"/>
                <a:cs typeface="Arial"/>
                <a:sym typeface="Arial"/>
              </a:rPr>
              <a:t> </a:t>
            </a:r>
            <a:r>
              <a:rPr lang="en-US" sz="2400" dirty="0" err="1">
                <a:latin typeface="Arial"/>
                <a:ea typeface="Arial"/>
                <a:cs typeface="Arial"/>
                <a:sym typeface="Arial"/>
              </a:rPr>
              <a:t>đồ</a:t>
            </a:r>
            <a:r>
              <a:rPr lang="en-US" sz="2400" dirty="0">
                <a:latin typeface="Arial"/>
                <a:ea typeface="Arial"/>
                <a:cs typeface="Arial"/>
                <a:sym typeface="Arial"/>
              </a:rPr>
              <a:t> </a:t>
            </a:r>
            <a:r>
              <a:rPr lang="en-US" sz="2400" dirty="0" err="1">
                <a:latin typeface="Arial"/>
                <a:ea typeface="Arial"/>
                <a:cs typeface="Arial"/>
                <a:sym typeface="Arial"/>
              </a:rPr>
              <a:t>lớp</a:t>
            </a:r>
            <a:r>
              <a:rPr lang="en-US" sz="2400" dirty="0">
                <a:latin typeface="Arial"/>
                <a:ea typeface="Arial"/>
                <a:cs typeface="Arial"/>
                <a:sym typeface="Arial"/>
              </a:rPr>
              <a:t> ca </a:t>
            </a:r>
            <a:r>
              <a:rPr lang="en-US" sz="2400" dirty="0" err="1">
                <a:latin typeface="Arial"/>
                <a:ea typeface="Arial"/>
                <a:cs typeface="Arial"/>
                <a:sym typeface="Arial"/>
              </a:rPr>
              <a:t>sử</a:t>
            </a:r>
            <a:r>
              <a:rPr lang="en-US" sz="2400" dirty="0">
                <a:latin typeface="Arial"/>
                <a:ea typeface="Arial"/>
                <a:cs typeface="Arial"/>
                <a:sym typeface="Arial"/>
              </a:rPr>
              <a:t> </a:t>
            </a:r>
            <a:r>
              <a:rPr lang="en-US" sz="2400" dirty="0" err="1">
                <a:latin typeface="Arial"/>
                <a:ea typeface="Arial"/>
                <a:cs typeface="Arial"/>
                <a:sym typeface="Arial"/>
              </a:rPr>
              <a:t>dụng</a:t>
            </a:r>
            <a:r>
              <a:rPr lang="en-US" sz="2400" dirty="0">
                <a:latin typeface="Arial"/>
                <a:ea typeface="Arial"/>
                <a:cs typeface="Arial"/>
                <a:sym typeface="Arial"/>
              </a:rPr>
              <a:t> “</a:t>
            </a:r>
            <a:r>
              <a:rPr lang="en-US" sz="2400" dirty="0" err="1">
                <a:latin typeface="Arial"/>
                <a:ea typeface="Arial"/>
                <a:cs typeface="Arial"/>
                <a:sym typeface="Arial"/>
              </a:rPr>
              <a:t>Chỉnh</a:t>
            </a:r>
            <a:r>
              <a:rPr lang="en-US" sz="2400" dirty="0">
                <a:latin typeface="Arial"/>
                <a:ea typeface="Arial"/>
                <a:cs typeface="Arial"/>
                <a:sym typeface="Arial"/>
              </a:rPr>
              <a:t> </a:t>
            </a:r>
            <a:r>
              <a:rPr lang="en-US" sz="2400" dirty="0" err="1">
                <a:latin typeface="Arial"/>
                <a:ea typeface="Arial"/>
                <a:cs typeface="Arial"/>
                <a:sym typeface="Arial"/>
              </a:rPr>
              <a:t>sửa</a:t>
            </a:r>
            <a:r>
              <a:rPr lang="en-US" sz="2400" dirty="0">
                <a:latin typeface="Arial"/>
                <a:ea typeface="Arial"/>
                <a:cs typeface="Arial"/>
                <a:sym typeface="Arial"/>
              </a:rPr>
              <a:t> </a:t>
            </a:r>
            <a:r>
              <a:rPr lang="en-US" sz="2400" dirty="0" err="1">
                <a:latin typeface="Arial"/>
                <a:ea typeface="Arial"/>
                <a:cs typeface="Arial"/>
                <a:sym typeface="Arial"/>
              </a:rPr>
              <a:t>giỏ</a:t>
            </a:r>
            <a:r>
              <a:rPr lang="en-US" sz="2400" dirty="0">
                <a:latin typeface="Arial"/>
                <a:ea typeface="Arial"/>
                <a:cs typeface="Arial"/>
                <a:sym typeface="Arial"/>
              </a:rPr>
              <a:t> </a:t>
            </a:r>
            <a:r>
              <a:rPr lang="en-US" sz="2400" dirty="0" err="1">
                <a:latin typeface="Arial"/>
                <a:ea typeface="Arial"/>
                <a:cs typeface="Arial"/>
                <a:sym typeface="Arial"/>
              </a:rPr>
              <a:t>hàng</a:t>
            </a:r>
            <a:r>
              <a:rPr lang="en-US" sz="2400" dirty="0">
                <a:latin typeface="Arial"/>
                <a:ea typeface="Arial"/>
                <a:cs typeface="Arial"/>
                <a:sym typeface="Arial"/>
              </a:rPr>
              <a:t>”</a:t>
            </a:r>
            <a:endParaRPr sz="2400" dirty="0">
              <a:latin typeface="Arial"/>
              <a:ea typeface="Arial"/>
              <a:cs typeface="Arial"/>
              <a:sym typeface="Arial"/>
            </a:endParaRPr>
          </a:p>
        </p:txBody>
      </p:sp>
      <p:sp>
        <p:nvSpPr>
          <p:cNvPr id="671" name="Google Shape;671;p25"/>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5"/>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19214AB5-E9CB-1BB2-CBB9-A33CFC24E34F}"/>
              </a:ext>
            </a:extLst>
          </p:cNvPr>
          <p:cNvPicPr>
            <a:picLocks noChangeAspect="1"/>
          </p:cNvPicPr>
          <p:nvPr/>
        </p:nvPicPr>
        <p:blipFill>
          <a:blip r:embed="rId3"/>
          <a:stretch>
            <a:fillRect/>
          </a:stretch>
        </p:blipFill>
        <p:spPr>
          <a:xfrm>
            <a:off x="1573270" y="1097152"/>
            <a:ext cx="5997460" cy="2949196"/>
          </a:xfrm>
          <a:prstGeom prst="rect">
            <a:avLst/>
          </a:prstGeom>
        </p:spPr>
      </p:pic>
    </p:spTree>
    <p:extLst>
      <p:ext uri="{BB962C8B-B14F-4D97-AF65-F5344CB8AC3E}">
        <p14:creationId xmlns:p14="http://schemas.microsoft.com/office/powerpoint/2010/main" val="837515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5"/>
          <p:cNvSpPr txBox="1">
            <a:spLocks noGrp="1"/>
          </p:cNvSpPr>
          <p:nvPr>
            <p:ph type="title" idx="4"/>
          </p:nvPr>
        </p:nvSpPr>
        <p:spPr>
          <a:xfrm>
            <a:off x="72000" y="721932"/>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err="1">
                <a:latin typeface="Arial"/>
                <a:ea typeface="Arial"/>
                <a:cs typeface="Arial"/>
                <a:sym typeface="Arial"/>
              </a:rPr>
              <a:t>Biểu</a:t>
            </a:r>
            <a:r>
              <a:rPr lang="en-US" sz="2400" dirty="0">
                <a:latin typeface="Arial"/>
                <a:ea typeface="Arial"/>
                <a:cs typeface="Arial"/>
                <a:sym typeface="Arial"/>
              </a:rPr>
              <a:t> </a:t>
            </a:r>
            <a:r>
              <a:rPr lang="en-US" sz="2400" dirty="0" err="1">
                <a:latin typeface="Arial"/>
                <a:ea typeface="Arial"/>
                <a:cs typeface="Arial"/>
                <a:sym typeface="Arial"/>
              </a:rPr>
              <a:t>đồ</a:t>
            </a:r>
            <a:r>
              <a:rPr lang="en-US" sz="2400" dirty="0">
                <a:latin typeface="Arial"/>
                <a:ea typeface="Arial"/>
                <a:cs typeface="Arial"/>
                <a:sym typeface="Arial"/>
              </a:rPr>
              <a:t> </a:t>
            </a:r>
            <a:r>
              <a:rPr lang="en-US" sz="2400" dirty="0" err="1">
                <a:latin typeface="Arial"/>
                <a:ea typeface="Arial"/>
                <a:cs typeface="Arial"/>
                <a:sym typeface="Arial"/>
              </a:rPr>
              <a:t>lớp</a:t>
            </a:r>
            <a:r>
              <a:rPr lang="en-US" sz="2400" dirty="0">
                <a:latin typeface="Arial"/>
                <a:ea typeface="Arial"/>
                <a:cs typeface="Arial"/>
                <a:sym typeface="Arial"/>
              </a:rPr>
              <a:t> ca </a:t>
            </a:r>
            <a:r>
              <a:rPr lang="en-US" sz="2400" dirty="0" err="1">
                <a:latin typeface="Arial"/>
                <a:ea typeface="Arial"/>
                <a:cs typeface="Arial"/>
                <a:sym typeface="Arial"/>
              </a:rPr>
              <a:t>sử</a:t>
            </a:r>
            <a:r>
              <a:rPr lang="en-US" sz="2400" dirty="0">
                <a:latin typeface="Arial"/>
                <a:ea typeface="Arial"/>
                <a:cs typeface="Arial"/>
                <a:sym typeface="Arial"/>
              </a:rPr>
              <a:t> </a:t>
            </a:r>
            <a:r>
              <a:rPr lang="en-US" sz="2400" dirty="0" err="1">
                <a:latin typeface="Arial"/>
                <a:ea typeface="Arial"/>
                <a:cs typeface="Arial"/>
                <a:sym typeface="Arial"/>
              </a:rPr>
              <a:t>dụng</a:t>
            </a:r>
            <a:r>
              <a:rPr lang="en-US" sz="2400" dirty="0">
                <a:latin typeface="Arial"/>
                <a:ea typeface="Arial"/>
                <a:cs typeface="Arial"/>
                <a:sym typeface="Arial"/>
              </a:rPr>
              <a:t> “</a:t>
            </a:r>
            <a:r>
              <a:rPr lang="en-US" sz="2400" dirty="0" err="1">
                <a:latin typeface="Arial"/>
                <a:ea typeface="Arial"/>
                <a:cs typeface="Arial"/>
                <a:sym typeface="Arial"/>
              </a:rPr>
              <a:t>Quản</a:t>
            </a:r>
            <a:r>
              <a:rPr lang="en-US" sz="2400" dirty="0">
                <a:latin typeface="Arial"/>
                <a:ea typeface="Arial"/>
                <a:cs typeface="Arial"/>
                <a:sym typeface="Arial"/>
              </a:rPr>
              <a:t> </a:t>
            </a:r>
            <a:r>
              <a:rPr lang="en-US" sz="2400" dirty="0" err="1">
                <a:latin typeface="Arial"/>
                <a:ea typeface="Arial"/>
                <a:cs typeface="Arial"/>
                <a:sym typeface="Arial"/>
              </a:rPr>
              <a:t>lí</a:t>
            </a:r>
            <a:r>
              <a:rPr lang="en-US" sz="2400" dirty="0">
                <a:latin typeface="Arial"/>
                <a:ea typeface="Arial"/>
                <a:cs typeface="Arial"/>
                <a:sym typeface="Arial"/>
              </a:rPr>
              <a:t> </a:t>
            </a:r>
            <a:r>
              <a:rPr lang="en-US" sz="2400" dirty="0" err="1">
                <a:latin typeface="Arial"/>
                <a:ea typeface="Arial"/>
                <a:cs typeface="Arial"/>
                <a:sym typeface="Arial"/>
              </a:rPr>
              <a:t>đơn</a:t>
            </a:r>
            <a:r>
              <a:rPr lang="en-US" sz="2400" dirty="0">
                <a:latin typeface="Arial"/>
                <a:ea typeface="Arial"/>
                <a:cs typeface="Arial"/>
                <a:sym typeface="Arial"/>
              </a:rPr>
              <a:t> </a:t>
            </a:r>
            <a:r>
              <a:rPr lang="en-US" sz="2400" dirty="0" err="1">
                <a:latin typeface="Arial"/>
                <a:ea typeface="Arial"/>
                <a:cs typeface="Arial"/>
                <a:sym typeface="Arial"/>
              </a:rPr>
              <a:t>hàng</a:t>
            </a:r>
            <a:r>
              <a:rPr lang="en-US" sz="2400" dirty="0">
                <a:latin typeface="Arial"/>
                <a:ea typeface="Arial"/>
                <a:cs typeface="Arial"/>
                <a:sym typeface="Arial"/>
              </a:rPr>
              <a:t>”</a:t>
            </a:r>
            <a:endParaRPr sz="2400" dirty="0">
              <a:latin typeface="Arial"/>
              <a:ea typeface="Arial"/>
              <a:cs typeface="Arial"/>
              <a:sym typeface="Arial"/>
            </a:endParaRPr>
          </a:p>
        </p:txBody>
      </p:sp>
      <p:sp>
        <p:nvSpPr>
          <p:cNvPr id="671" name="Google Shape;671;p25"/>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5"/>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9B2C127-F915-1459-4481-CB85B486A575}"/>
              </a:ext>
            </a:extLst>
          </p:cNvPr>
          <p:cNvPicPr>
            <a:picLocks noChangeAspect="1"/>
          </p:cNvPicPr>
          <p:nvPr/>
        </p:nvPicPr>
        <p:blipFill rotWithShape="1">
          <a:blip r:embed="rId3"/>
          <a:srcRect l="904" r="1672"/>
          <a:stretch/>
        </p:blipFill>
        <p:spPr>
          <a:xfrm>
            <a:off x="610770" y="1622421"/>
            <a:ext cx="7443060" cy="2349175"/>
          </a:xfrm>
          <a:prstGeom prst="rect">
            <a:avLst/>
          </a:prstGeom>
        </p:spPr>
      </p:pic>
    </p:spTree>
    <p:extLst>
      <p:ext uri="{BB962C8B-B14F-4D97-AF65-F5344CB8AC3E}">
        <p14:creationId xmlns:p14="http://schemas.microsoft.com/office/powerpoint/2010/main" val="275801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26"/>
          <p:cNvSpPr txBox="1">
            <a:spLocks noGrp="1"/>
          </p:cNvSpPr>
          <p:nvPr>
            <p:ph type="title" idx="4"/>
          </p:nvPr>
        </p:nvSpPr>
        <p:spPr>
          <a:xfrm>
            <a:off x="297845" y="73136"/>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a:latin typeface="Arial"/>
                <a:ea typeface="Arial"/>
                <a:cs typeface="Arial"/>
                <a:sym typeface="Arial"/>
              </a:rPr>
              <a:t>Sơ</a:t>
            </a:r>
            <a:r>
              <a:rPr lang="en-US" dirty="0">
                <a:latin typeface="Arial"/>
                <a:ea typeface="Arial"/>
                <a:cs typeface="Arial"/>
                <a:sym typeface="Arial"/>
              </a:rPr>
              <a:t> </a:t>
            </a:r>
            <a:r>
              <a:rPr lang="en-US" dirty="0" err="1">
                <a:latin typeface="Arial"/>
                <a:ea typeface="Arial"/>
                <a:cs typeface="Arial"/>
                <a:sym typeface="Arial"/>
              </a:rPr>
              <a:t>đồ</a:t>
            </a:r>
            <a:r>
              <a:rPr lang="en-US" dirty="0">
                <a:latin typeface="Arial"/>
                <a:ea typeface="Arial"/>
                <a:cs typeface="Arial"/>
                <a:sym typeface="Arial"/>
              </a:rPr>
              <a:t> </a:t>
            </a:r>
            <a:r>
              <a:rPr lang="en-US" dirty="0" err="1">
                <a:latin typeface="Arial"/>
                <a:ea typeface="Arial"/>
                <a:cs typeface="Arial"/>
                <a:sym typeface="Arial"/>
              </a:rPr>
              <a:t>tổng</a:t>
            </a:r>
            <a:r>
              <a:rPr lang="en-US" dirty="0">
                <a:latin typeface="Arial"/>
                <a:ea typeface="Arial"/>
                <a:cs typeface="Arial"/>
                <a:sym typeface="Arial"/>
              </a:rPr>
              <a:t> </a:t>
            </a:r>
            <a:r>
              <a:rPr lang="en-US" dirty="0" err="1">
                <a:latin typeface="Arial"/>
                <a:ea typeface="Arial"/>
                <a:cs typeface="Arial"/>
                <a:sym typeface="Arial"/>
              </a:rPr>
              <a:t>quan</a:t>
            </a:r>
            <a:r>
              <a:rPr lang="en-US" dirty="0">
                <a:latin typeface="Arial"/>
                <a:ea typeface="Arial"/>
                <a:cs typeface="Arial"/>
                <a:sym typeface="Arial"/>
              </a:rPr>
              <a:t> </a:t>
            </a:r>
            <a:r>
              <a:rPr lang="en-US" dirty="0" err="1">
                <a:latin typeface="Arial"/>
                <a:ea typeface="Arial"/>
                <a:cs typeface="Arial"/>
                <a:sym typeface="Arial"/>
              </a:rPr>
              <a:t>gói</a:t>
            </a:r>
            <a:r>
              <a:rPr lang="en-US" dirty="0">
                <a:latin typeface="Arial"/>
                <a:ea typeface="Arial"/>
                <a:cs typeface="Arial"/>
                <a:sym typeface="Arial"/>
              </a:rPr>
              <a:t> model </a:t>
            </a:r>
            <a:br>
              <a:rPr lang="en-US" dirty="0">
                <a:latin typeface="Arial"/>
                <a:ea typeface="Arial"/>
                <a:cs typeface="Arial"/>
                <a:sym typeface="Arial"/>
              </a:rPr>
            </a:br>
            <a:endParaRPr sz="2400" dirty="0">
              <a:latin typeface="Arial"/>
              <a:ea typeface="Arial"/>
              <a:cs typeface="Arial"/>
              <a:sym typeface="Arial"/>
            </a:endParaRPr>
          </a:p>
        </p:txBody>
      </p:sp>
      <p:sp>
        <p:nvSpPr>
          <p:cNvPr id="679" name="Google Shape;679;p26"/>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6"/>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diagram of a computer&#10;&#10;Description automatically generated">
            <a:extLst>
              <a:ext uri="{FF2B5EF4-FFF2-40B4-BE49-F238E27FC236}">
                <a16:creationId xmlns:a16="http://schemas.microsoft.com/office/drawing/2014/main" id="{068170BB-486C-CB99-68D5-B1B0484B2419}"/>
              </a:ext>
            </a:extLst>
          </p:cNvPr>
          <p:cNvPicPr>
            <a:picLocks noChangeAspect="1"/>
          </p:cNvPicPr>
          <p:nvPr/>
        </p:nvPicPr>
        <p:blipFill rotWithShape="1">
          <a:blip r:embed="rId3">
            <a:extLst>
              <a:ext uri="{28A0092B-C50C-407E-A947-70E740481C1C}">
                <a14:useLocalDpi xmlns:a14="http://schemas.microsoft.com/office/drawing/2010/main" val="0"/>
              </a:ext>
            </a:extLst>
          </a:blip>
          <a:srcRect l="7162" t="7165" r="10744" b="3835"/>
          <a:stretch/>
        </p:blipFill>
        <p:spPr bwMode="auto">
          <a:xfrm>
            <a:off x="2225550" y="732403"/>
            <a:ext cx="4213500" cy="439125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26"/>
          <p:cNvSpPr txBox="1">
            <a:spLocks noGrp="1"/>
          </p:cNvSpPr>
          <p:nvPr>
            <p:ph type="title" idx="4"/>
          </p:nvPr>
        </p:nvSpPr>
        <p:spPr>
          <a:xfrm>
            <a:off x="297845" y="73136"/>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800" dirty="0" err="1">
                <a:latin typeface="Arial"/>
                <a:ea typeface="Arial"/>
                <a:cs typeface="Arial"/>
                <a:sym typeface="Arial"/>
              </a:rPr>
              <a:t>Đặc</a:t>
            </a:r>
            <a:r>
              <a:rPr lang="en-US" sz="2800" dirty="0">
                <a:latin typeface="Arial"/>
                <a:ea typeface="Arial"/>
                <a:cs typeface="Arial"/>
                <a:sym typeface="Arial"/>
              </a:rPr>
              <a:t> tả </a:t>
            </a:r>
            <a:r>
              <a:rPr lang="en-US" sz="2800" dirty="0" err="1">
                <a:latin typeface="Arial"/>
                <a:ea typeface="Arial"/>
                <a:cs typeface="Arial"/>
                <a:sym typeface="Arial"/>
              </a:rPr>
              <a:t>lớp</a:t>
            </a:r>
            <a:br>
              <a:rPr lang="en-US" sz="2800" dirty="0">
                <a:latin typeface="Arial"/>
                <a:ea typeface="Arial"/>
                <a:cs typeface="Arial"/>
                <a:sym typeface="Arial"/>
              </a:rPr>
            </a:br>
            <a:r>
              <a:rPr lang="en-US" sz="2800" dirty="0" err="1">
                <a:latin typeface="Arial"/>
                <a:ea typeface="Arial"/>
                <a:cs typeface="Arial"/>
                <a:sym typeface="Arial"/>
              </a:rPr>
              <a:t>M_SanPham</a:t>
            </a:r>
            <a:endParaRPr sz="2400" dirty="0">
              <a:latin typeface="Arial"/>
              <a:ea typeface="Arial"/>
              <a:cs typeface="Arial"/>
              <a:sym typeface="Arial"/>
            </a:endParaRPr>
          </a:p>
        </p:txBody>
      </p:sp>
      <p:sp>
        <p:nvSpPr>
          <p:cNvPr id="679" name="Google Shape;679;p26"/>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6"/>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CCEC59E-2545-1D9F-060C-8190FB4A2A0E}"/>
              </a:ext>
            </a:extLst>
          </p:cNvPr>
          <p:cNvPicPr>
            <a:picLocks noChangeAspect="1"/>
          </p:cNvPicPr>
          <p:nvPr/>
        </p:nvPicPr>
        <p:blipFill>
          <a:blip r:embed="rId3"/>
          <a:stretch>
            <a:fillRect/>
          </a:stretch>
        </p:blipFill>
        <p:spPr>
          <a:xfrm>
            <a:off x="1951784" y="1095718"/>
            <a:ext cx="5240432" cy="4047782"/>
          </a:xfrm>
          <a:prstGeom prst="rect">
            <a:avLst/>
          </a:prstGeom>
        </p:spPr>
      </p:pic>
    </p:spTree>
    <p:extLst>
      <p:ext uri="{BB962C8B-B14F-4D97-AF65-F5344CB8AC3E}">
        <p14:creationId xmlns:p14="http://schemas.microsoft.com/office/powerpoint/2010/main" val="681450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27"/>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Sơ đồ tổng quan gói Control </a:t>
            </a:r>
            <a:br>
              <a:rPr lang="en-US">
                <a:latin typeface="Arial"/>
                <a:ea typeface="Arial"/>
                <a:cs typeface="Arial"/>
                <a:sym typeface="Arial"/>
              </a:rPr>
            </a:br>
            <a:endParaRPr sz="2400">
              <a:latin typeface="Arial"/>
              <a:ea typeface="Arial"/>
              <a:cs typeface="Arial"/>
              <a:sym typeface="Arial"/>
            </a:endParaRPr>
          </a:p>
        </p:txBody>
      </p:sp>
      <p:sp>
        <p:nvSpPr>
          <p:cNvPr id="687" name="Google Shape;687;p27"/>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7"/>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screenshot of a computer program&#10;&#10;Description automatically generated">
            <a:extLst>
              <a:ext uri="{FF2B5EF4-FFF2-40B4-BE49-F238E27FC236}">
                <a16:creationId xmlns:a16="http://schemas.microsoft.com/office/drawing/2014/main" id="{4AD5810F-3381-78A4-C04A-6DBC8632C477}"/>
              </a:ext>
            </a:extLst>
          </p:cNvPr>
          <p:cNvPicPr>
            <a:picLocks noChangeAspect="1"/>
          </p:cNvPicPr>
          <p:nvPr/>
        </p:nvPicPr>
        <p:blipFill rotWithShape="1">
          <a:blip r:embed="rId3">
            <a:extLst>
              <a:ext uri="{28A0092B-C50C-407E-A947-70E740481C1C}">
                <a14:useLocalDpi xmlns:a14="http://schemas.microsoft.com/office/drawing/2010/main" val="0"/>
              </a:ext>
            </a:extLst>
          </a:blip>
          <a:srcRect l="4959" t="3220" r="4123" b="3012"/>
          <a:stretch/>
        </p:blipFill>
        <p:spPr bwMode="auto">
          <a:xfrm>
            <a:off x="1974532" y="858202"/>
            <a:ext cx="5194935" cy="412559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8"/>
          <p:cNvSpPr txBox="1">
            <a:spLocks noGrp="1"/>
          </p:cNvSpPr>
          <p:nvPr>
            <p:ph type="title" idx="4"/>
          </p:nvPr>
        </p:nvSpPr>
        <p:spPr>
          <a:xfrm>
            <a:off x="311700" y="1867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Sơ đồ tổng quan của gói View </a:t>
            </a:r>
            <a:br>
              <a:rPr lang="en-US">
                <a:latin typeface="Arial"/>
                <a:ea typeface="Arial"/>
                <a:cs typeface="Arial"/>
                <a:sym typeface="Arial"/>
              </a:rPr>
            </a:br>
            <a:endParaRPr sz="2400">
              <a:latin typeface="Arial"/>
              <a:ea typeface="Arial"/>
              <a:cs typeface="Arial"/>
              <a:sym typeface="Arial"/>
            </a:endParaRPr>
          </a:p>
        </p:txBody>
      </p:sp>
      <p:sp>
        <p:nvSpPr>
          <p:cNvPr id="695" name="Google Shape;695;p28"/>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8"/>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5038FE7A-784D-DCC1-9260-AD3861E75373}"/>
              </a:ext>
            </a:extLst>
          </p:cNvPr>
          <p:cNvPicPr>
            <a:picLocks noChangeAspect="1"/>
          </p:cNvPicPr>
          <p:nvPr/>
        </p:nvPicPr>
        <p:blipFill rotWithShape="1">
          <a:blip r:embed="rId3">
            <a:extLst>
              <a:ext uri="{28A0092B-C50C-407E-A947-70E740481C1C}">
                <a14:useLocalDpi xmlns:a14="http://schemas.microsoft.com/office/drawing/2010/main" val="0"/>
              </a:ext>
            </a:extLst>
          </a:blip>
          <a:srcRect l="3720" t="8277" r="3977" b="5200"/>
          <a:stretch/>
        </p:blipFill>
        <p:spPr bwMode="auto">
          <a:xfrm>
            <a:off x="2370656" y="759404"/>
            <a:ext cx="4386983" cy="424351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2" name="Google Shape;702;p29"/>
          <p:cNvGrpSpPr/>
          <p:nvPr/>
        </p:nvGrpSpPr>
        <p:grpSpPr>
          <a:xfrm>
            <a:off x="1353236" y="1207914"/>
            <a:ext cx="1133711" cy="3399282"/>
            <a:chOff x="1912767" y="2038345"/>
            <a:chExt cx="606814" cy="1819452"/>
          </a:xfrm>
        </p:grpSpPr>
        <p:sp>
          <p:nvSpPr>
            <p:cNvPr id="703" name="Google Shape;703;p29"/>
            <p:cNvSpPr/>
            <p:nvPr/>
          </p:nvSpPr>
          <p:spPr>
            <a:xfrm>
              <a:off x="2244164" y="2322263"/>
              <a:ext cx="275417" cy="316524"/>
            </a:xfrm>
            <a:custGeom>
              <a:avLst/>
              <a:gdLst/>
              <a:ahLst/>
              <a:cxnLst/>
              <a:rect l="l" t="t" r="r" b="b"/>
              <a:pathLst>
                <a:path w="14740" h="16940" extrusionOk="0">
                  <a:moveTo>
                    <a:pt x="3967" y="1"/>
                  </a:moveTo>
                  <a:cubicBezTo>
                    <a:pt x="3656" y="1"/>
                    <a:pt x="3379" y="215"/>
                    <a:pt x="3308" y="528"/>
                  </a:cubicBezTo>
                  <a:lnTo>
                    <a:pt x="88" y="14673"/>
                  </a:lnTo>
                  <a:cubicBezTo>
                    <a:pt x="1" y="15058"/>
                    <a:pt x="260" y="15437"/>
                    <a:pt x="652" y="15494"/>
                  </a:cubicBezTo>
                  <a:lnTo>
                    <a:pt x="10675" y="16933"/>
                  </a:lnTo>
                  <a:cubicBezTo>
                    <a:pt x="10708" y="16937"/>
                    <a:pt x="10740" y="16940"/>
                    <a:pt x="10771" y="16940"/>
                  </a:cubicBezTo>
                  <a:cubicBezTo>
                    <a:pt x="11083" y="16940"/>
                    <a:pt x="11361" y="16725"/>
                    <a:pt x="11432" y="16413"/>
                  </a:cubicBezTo>
                  <a:lnTo>
                    <a:pt x="14652" y="2268"/>
                  </a:lnTo>
                  <a:cubicBezTo>
                    <a:pt x="14740" y="1883"/>
                    <a:pt x="14479" y="1504"/>
                    <a:pt x="14089" y="1448"/>
                  </a:cubicBezTo>
                  <a:lnTo>
                    <a:pt x="4065" y="8"/>
                  </a:lnTo>
                  <a:cubicBezTo>
                    <a:pt x="4032" y="3"/>
                    <a:pt x="4000" y="1"/>
                    <a:pt x="3967" y="1"/>
                  </a:cubicBezTo>
                  <a:close/>
                </a:path>
              </a:pathLst>
            </a:custGeom>
            <a:solidFill>
              <a:srgbClr val="57C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9"/>
            <p:cNvSpPr/>
            <p:nvPr/>
          </p:nvSpPr>
          <p:spPr>
            <a:xfrm>
              <a:off x="2260083" y="2340631"/>
              <a:ext cx="243596" cy="279789"/>
            </a:xfrm>
            <a:custGeom>
              <a:avLst/>
              <a:gdLst/>
              <a:ahLst/>
              <a:cxnLst/>
              <a:rect l="l" t="t" r="r" b="b"/>
              <a:pathLst>
                <a:path w="13037" h="14974" extrusionOk="0">
                  <a:moveTo>
                    <a:pt x="3083" y="1"/>
                  </a:moveTo>
                  <a:lnTo>
                    <a:pt x="0" y="13545"/>
                  </a:lnTo>
                  <a:lnTo>
                    <a:pt x="9954" y="14974"/>
                  </a:lnTo>
                  <a:lnTo>
                    <a:pt x="13036" y="1430"/>
                  </a:lnTo>
                  <a:lnTo>
                    <a:pt x="3083" y="1"/>
                  </a:lnTo>
                  <a:close/>
                </a:path>
              </a:pathLst>
            </a:custGeom>
            <a:solidFill>
              <a:srgbClr val="E5F8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9"/>
            <p:cNvSpPr/>
            <p:nvPr/>
          </p:nvSpPr>
          <p:spPr>
            <a:xfrm>
              <a:off x="2325929" y="2363296"/>
              <a:ext cx="158038" cy="22702"/>
            </a:xfrm>
            <a:custGeom>
              <a:avLst/>
              <a:gdLst/>
              <a:ahLst/>
              <a:cxnLst/>
              <a:rect l="l" t="t" r="r" b="b"/>
              <a:pathLst>
                <a:path w="8458" h="1215" fill="none" extrusionOk="0">
                  <a:moveTo>
                    <a:pt x="8458" y="1215"/>
                  </a:moveTo>
                  <a:lnTo>
                    <a:pt x="0"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9"/>
            <p:cNvSpPr/>
            <p:nvPr/>
          </p:nvSpPr>
          <p:spPr>
            <a:xfrm>
              <a:off x="2320604" y="2387213"/>
              <a:ext cx="158056" cy="22721"/>
            </a:xfrm>
            <a:custGeom>
              <a:avLst/>
              <a:gdLst/>
              <a:ahLst/>
              <a:cxnLst/>
              <a:rect l="l" t="t" r="r" b="b"/>
              <a:pathLst>
                <a:path w="8459" h="1216" fill="none" extrusionOk="0">
                  <a:moveTo>
                    <a:pt x="8458" y="1215"/>
                  </a:moveTo>
                  <a:lnTo>
                    <a:pt x="1"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9"/>
            <p:cNvSpPr/>
            <p:nvPr/>
          </p:nvSpPr>
          <p:spPr>
            <a:xfrm>
              <a:off x="2314083" y="2415558"/>
              <a:ext cx="98769" cy="14182"/>
            </a:xfrm>
            <a:custGeom>
              <a:avLst/>
              <a:gdLst/>
              <a:ahLst/>
              <a:cxnLst/>
              <a:rect l="l" t="t" r="r" b="b"/>
              <a:pathLst>
                <a:path w="5286" h="759" fill="none" extrusionOk="0">
                  <a:moveTo>
                    <a:pt x="5285" y="758"/>
                  </a:moveTo>
                  <a:lnTo>
                    <a:pt x="1"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9"/>
            <p:cNvSpPr/>
            <p:nvPr/>
          </p:nvSpPr>
          <p:spPr>
            <a:xfrm>
              <a:off x="2307058" y="2436111"/>
              <a:ext cx="98788" cy="14182"/>
            </a:xfrm>
            <a:custGeom>
              <a:avLst/>
              <a:gdLst/>
              <a:ahLst/>
              <a:cxnLst/>
              <a:rect l="l" t="t" r="r" b="b"/>
              <a:pathLst>
                <a:path w="5287" h="759" fill="none" extrusionOk="0">
                  <a:moveTo>
                    <a:pt x="5287" y="759"/>
                  </a:moveTo>
                  <a:lnTo>
                    <a:pt x="1" y="1"/>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9"/>
            <p:cNvSpPr/>
            <p:nvPr/>
          </p:nvSpPr>
          <p:spPr>
            <a:xfrm>
              <a:off x="2300051" y="2456646"/>
              <a:ext cx="98769" cy="14219"/>
            </a:xfrm>
            <a:custGeom>
              <a:avLst/>
              <a:gdLst/>
              <a:ahLst/>
              <a:cxnLst/>
              <a:rect l="l" t="t" r="r" b="b"/>
              <a:pathLst>
                <a:path w="5286" h="761" fill="none" extrusionOk="0">
                  <a:moveTo>
                    <a:pt x="5285" y="760"/>
                  </a:moveTo>
                  <a:lnTo>
                    <a:pt x="0" y="1"/>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9"/>
            <p:cNvSpPr/>
            <p:nvPr/>
          </p:nvSpPr>
          <p:spPr>
            <a:xfrm>
              <a:off x="2336262" y="2570288"/>
              <a:ext cx="98769" cy="14201"/>
            </a:xfrm>
            <a:custGeom>
              <a:avLst/>
              <a:gdLst/>
              <a:ahLst/>
              <a:cxnLst/>
              <a:rect l="l" t="t" r="r" b="b"/>
              <a:pathLst>
                <a:path w="5286" h="760" fill="none" extrusionOk="0">
                  <a:moveTo>
                    <a:pt x="5285" y="760"/>
                  </a:moveTo>
                  <a:lnTo>
                    <a:pt x="1" y="0"/>
                  </a:lnTo>
                </a:path>
              </a:pathLst>
            </a:custGeom>
            <a:noFill/>
            <a:ln w="9525" cap="rnd" cmpd="sng">
              <a:solidFill>
                <a:srgbClr val="A1D2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9"/>
            <p:cNvSpPr/>
            <p:nvPr/>
          </p:nvSpPr>
          <p:spPr>
            <a:xfrm>
              <a:off x="2196910" y="2480525"/>
              <a:ext cx="91706" cy="131785"/>
            </a:xfrm>
            <a:custGeom>
              <a:avLst/>
              <a:gdLst/>
              <a:ahLst/>
              <a:cxnLst/>
              <a:rect l="l" t="t" r="r" b="b"/>
              <a:pathLst>
                <a:path w="4908" h="7053" extrusionOk="0">
                  <a:moveTo>
                    <a:pt x="4659" y="1"/>
                  </a:moveTo>
                  <a:lnTo>
                    <a:pt x="4659" y="1"/>
                  </a:lnTo>
                  <a:cubicBezTo>
                    <a:pt x="3938" y="276"/>
                    <a:pt x="3331" y="789"/>
                    <a:pt x="2805" y="1355"/>
                  </a:cubicBezTo>
                  <a:cubicBezTo>
                    <a:pt x="2435" y="1753"/>
                    <a:pt x="2099" y="2180"/>
                    <a:pt x="1799" y="2633"/>
                  </a:cubicBezTo>
                  <a:cubicBezTo>
                    <a:pt x="919" y="3967"/>
                    <a:pt x="373" y="5498"/>
                    <a:pt x="0" y="7052"/>
                  </a:cubicBezTo>
                  <a:lnTo>
                    <a:pt x="1980" y="6372"/>
                  </a:lnTo>
                  <a:cubicBezTo>
                    <a:pt x="2548" y="6105"/>
                    <a:pt x="2970" y="5610"/>
                    <a:pt x="3373" y="5129"/>
                  </a:cubicBezTo>
                  <a:cubicBezTo>
                    <a:pt x="3772" y="4655"/>
                    <a:pt x="4170" y="4181"/>
                    <a:pt x="4568" y="3707"/>
                  </a:cubicBezTo>
                  <a:cubicBezTo>
                    <a:pt x="4725" y="3519"/>
                    <a:pt x="4890" y="3315"/>
                    <a:pt x="4907" y="3072"/>
                  </a:cubicBezTo>
                  <a:cubicBezTo>
                    <a:pt x="4887" y="3070"/>
                    <a:pt x="4866" y="3070"/>
                    <a:pt x="4846" y="3070"/>
                  </a:cubicBezTo>
                  <a:cubicBezTo>
                    <a:pt x="4213" y="3070"/>
                    <a:pt x="3789" y="3886"/>
                    <a:pt x="3142" y="3936"/>
                  </a:cubicBezTo>
                  <a:cubicBezTo>
                    <a:pt x="3454" y="2836"/>
                    <a:pt x="3899" y="1777"/>
                    <a:pt x="4468" y="786"/>
                  </a:cubicBezTo>
                  <a:cubicBezTo>
                    <a:pt x="4608" y="544"/>
                    <a:pt x="4759" y="261"/>
                    <a:pt x="4659" y="1"/>
                  </a:cubicBezTo>
                  <a:close/>
                </a:path>
              </a:pathLst>
            </a:custGeom>
            <a:solidFill>
              <a:srgbClr val="F2A1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9"/>
            <p:cNvSpPr/>
            <p:nvPr/>
          </p:nvSpPr>
          <p:spPr>
            <a:xfrm>
              <a:off x="1984237" y="2699644"/>
              <a:ext cx="203891" cy="1044585"/>
            </a:xfrm>
            <a:custGeom>
              <a:avLst/>
              <a:gdLst/>
              <a:ahLst/>
              <a:cxnLst/>
              <a:rect l="l" t="t" r="r" b="b"/>
              <a:pathLst>
                <a:path w="10912" h="55905" extrusionOk="0">
                  <a:moveTo>
                    <a:pt x="3332" y="1"/>
                  </a:moveTo>
                  <a:cubicBezTo>
                    <a:pt x="3332" y="1"/>
                    <a:pt x="0" y="4518"/>
                    <a:pt x="1255" y="8876"/>
                  </a:cubicBezTo>
                  <a:cubicBezTo>
                    <a:pt x="1872" y="11020"/>
                    <a:pt x="2647" y="12082"/>
                    <a:pt x="2984" y="13100"/>
                  </a:cubicBezTo>
                  <a:cubicBezTo>
                    <a:pt x="3298" y="14051"/>
                    <a:pt x="5452" y="27498"/>
                    <a:pt x="5292" y="28481"/>
                  </a:cubicBezTo>
                  <a:cubicBezTo>
                    <a:pt x="5131" y="29464"/>
                    <a:pt x="3975" y="32214"/>
                    <a:pt x="3532" y="35108"/>
                  </a:cubicBezTo>
                  <a:cubicBezTo>
                    <a:pt x="3002" y="38587"/>
                    <a:pt x="3092" y="49924"/>
                    <a:pt x="2681" y="52930"/>
                  </a:cubicBezTo>
                  <a:cubicBezTo>
                    <a:pt x="2394" y="55022"/>
                    <a:pt x="3651" y="55905"/>
                    <a:pt x="4493" y="55905"/>
                  </a:cubicBezTo>
                  <a:cubicBezTo>
                    <a:pt x="4861" y="55905"/>
                    <a:pt x="5150" y="55736"/>
                    <a:pt x="5196" y="55427"/>
                  </a:cubicBezTo>
                  <a:cubicBezTo>
                    <a:pt x="6501" y="46736"/>
                    <a:pt x="9946" y="33192"/>
                    <a:pt x="10429" y="28846"/>
                  </a:cubicBezTo>
                  <a:cubicBezTo>
                    <a:pt x="10911" y="24500"/>
                    <a:pt x="10715" y="16543"/>
                    <a:pt x="10489" y="6039"/>
                  </a:cubicBezTo>
                  <a:lnTo>
                    <a:pt x="3332"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9"/>
            <p:cNvSpPr/>
            <p:nvPr/>
          </p:nvSpPr>
          <p:spPr>
            <a:xfrm>
              <a:off x="2006752" y="3670816"/>
              <a:ext cx="148602" cy="160616"/>
            </a:xfrm>
            <a:custGeom>
              <a:avLst/>
              <a:gdLst/>
              <a:ahLst/>
              <a:cxnLst/>
              <a:rect l="l" t="t" r="r" b="b"/>
              <a:pathLst>
                <a:path w="7953" h="8596" extrusionOk="0">
                  <a:moveTo>
                    <a:pt x="1563" y="1"/>
                  </a:moveTo>
                  <a:cubicBezTo>
                    <a:pt x="1563" y="1"/>
                    <a:pt x="1319" y="2940"/>
                    <a:pt x="972" y="3583"/>
                  </a:cubicBezTo>
                  <a:cubicBezTo>
                    <a:pt x="624" y="4227"/>
                    <a:pt x="137" y="4942"/>
                    <a:pt x="51" y="5811"/>
                  </a:cubicBezTo>
                  <a:cubicBezTo>
                    <a:pt x="1" y="6315"/>
                    <a:pt x="282" y="6849"/>
                    <a:pt x="861" y="7146"/>
                  </a:cubicBezTo>
                  <a:cubicBezTo>
                    <a:pt x="1052" y="7243"/>
                    <a:pt x="1221" y="7275"/>
                    <a:pt x="1370" y="7275"/>
                  </a:cubicBezTo>
                  <a:cubicBezTo>
                    <a:pt x="1657" y="7275"/>
                    <a:pt x="1869" y="7157"/>
                    <a:pt x="2011" y="7157"/>
                  </a:cubicBezTo>
                  <a:cubicBezTo>
                    <a:pt x="2020" y="7157"/>
                    <a:pt x="2028" y="7157"/>
                    <a:pt x="2037" y="7158"/>
                  </a:cubicBezTo>
                  <a:cubicBezTo>
                    <a:pt x="3249" y="7306"/>
                    <a:pt x="3465" y="8225"/>
                    <a:pt x="5545" y="8569"/>
                  </a:cubicBezTo>
                  <a:cubicBezTo>
                    <a:pt x="5653" y="8587"/>
                    <a:pt x="5771" y="8595"/>
                    <a:pt x="5894" y="8595"/>
                  </a:cubicBezTo>
                  <a:cubicBezTo>
                    <a:pt x="6505" y="8595"/>
                    <a:pt x="7263" y="8383"/>
                    <a:pt x="7733" y="8014"/>
                  </a:cubicBezTo>
                  <a:cubicBezTo>
                    <a:pt x="7952" y="7843"/>
                    <a:pt x="7944" y="7563"/>
                    <a:pt x="7821" y="7370"/>
                  </a:cubicBezTo>
                  <a:cubicBezTo>
                    <a:pt x="7699" y="7178"/>
                    <a:pt x="6164" y="6651"/>
                    <a:pt x="5471" y="6209"/>
                  </a:cubicBezTo>
                  <a:cubicBezTo>
                    <a:pt x="4811" y="5786"/>
                    <a:pt x="4165" y="4618"/>
                    <a:pt x="3987" y="4216"/>
                  </a:cubicBezTo>
                  <a:cubicBezTo>
                    <a:pt x="3807" y="3814"/>
                    <a:pt x="4473" y="660"/>
                    <a:pt x="4473" y="660"/>
                  </a:cubicBezTo>
                  <a:lnTo>
                    <a:pt x="1563"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9"/>
            <p:cNvSpPr/>
            <p:nvPr/>
          </p:nvSpPr>
          <p:spPr>
            <a:xfrm>
              <a:off x="2000680" y="3747312"/>
              <a:ext cx="157141" cy="90641"/>
            </a:xfrm>
            <a:custGeom>
              <a:avLst/>
              <a:gdLst/>
              <a:ahLst/>
              <a:cxnLst/>
              <a:rect l="l" t="t" r="r" b="b"/>
              <a:pathLst>
                <a:path w="8410" h="4851" extrusionOk="0">
                  <a:moveTo>
                    <a:pt x="1011" y="0"/>
                  </a:moveTo>
                  <a:cubicBezTo>
                    <a:pt x="808" y="129"/>
                    <a:pt x="337" y="1148"/>
                    <a:pt x="241" y="1468"/>
                  </a:cubicBezTo>
                  <a:cubicBezTo>
                    <a:pt x="155" y="1757"/>
                    <a:pt x="1" y="2287"/>
                    <a:pt x="82" y="2589"/>
                  </a:cubicBezTo>
                  <a:cubicBezTo>
                    <a:pt x="140" y="2798"/>
                    <a:pt x="266" y="3217"/>
                    <a:pt x="202" y="3658"/>
                  </a:cubicBezTo>
                  <a:cubicBezTo>
                    <a:pt x="202" y="3658"/>
                    <a:pt x="413" y="3820"/>
                    <a:pt x="973" y="3935"/>
                  </a:cubicBezTo>
                  <a:cubicBezTo>
                    <a:pt x="1106" y="3963"/>
                    <a:pt x="1257" y="3972"/>
                    <a:pt x="1393" y="3972"/>
                  </a:cubicBezTo>
                  <a:cubicBezTo>
                    <a:pt x="1618" y="3972"/>
                    <a:pt x="1803" y="3948"/>
                    <a:pt x="1803" y="3948"/>
                  </a:cubicBezTo>
                  <a:lnTo>
                    <a:pt x="1895" y="3275"/>
                  </a:lnTo>
                  <a:cubicBezTo>
                    <a:pt x="1910" y="3275"/>
                    <a:pt x="1926" y="3275"/>
                    <a:pt x="1941" y="3275"/>
                  </a:cubicBezTo>
                  <a:cubicBezTo>
                    <a:pt x="2148" y="3275"/>
                    <a:pt x="2355" y="3297"/>
                    <a:pt x="2558" y="3340"/>
                  </a:cubicBezTo>
                  <a:cubicBezTo>
                    <a:pt x="2929" y="3417"/>
                    <a:pt x="3535" y="3769"/>
                    <a:pt x="3571" y="3813"/>
                  </a:cubicBezTo>
                  <a:cubicBezTo>
                    <a:pt x="3719" y="3991"/>
                    <a:pt x="3839" y="4315"/>
                    <a:pt x="4036" y="4414"/>
                  </a:cubicBezTo>
                  <a:cubicBezTo>
                    <a:pt x="4557" y="4676"/>
                    <a:pt x="5083" y="4802"/>
                    <a:pt x="5746" y="4840"/>
                  </a:cubicBezTo>
                  <a:cubicBezTo>
                    <a:pt x="5869" y="4847"/>
                    <a:pt x="5986" y="4851"/>
                    <a:pt x="6100" y="4851"/>
                  </a:cubicBezTo>
                  <a:cubicBezTo>
                    <a:pt x="7283" y="4851"/>
                    <a:pt x="7984" y="4477"/>
                    <a:pt x="8219" y="4073"/>
                  </a:cubicBezTo>
                  <a:cubicBezTo>
                    <a:pt x="8372" y="3813"/>
                    <a:pt x="8410" y="3420"/>
                    <a:pt x="8269" y="3325"/>
                  </a:cubicBezTo>
                  <a:cubicBezTo>
                    <a:pt x="8073" y="3191"/>
                    <a:pt x="7377" y="2730"/>
                    <a:pt x="6974" y="2544"/>
                  </a:cubicBezTo>
                  <a:cubicBezTo>
                    <a:pt x="6667" y="2404"/>
                    <a:pt x="6224" y="2275"/>
                    <a:pt x="6128" y="2275"/>
                  </a:cubicBezTo>
                  <a:cubicBezTo>
                    <a:pt x="6097" y="2275"/>
                    <a:pt x="6101" y="2288"/>
                    <a:pt x="6156" y="2317"/>
                  </a:cubicBezTo>
                  <a:cubicBezTo>
                    <a:pt x="6376" y="2437"/>
                    <a:pt x="5987" y="2871"/>
                    <a:pt x="5617" y="2871"/>
                  </a:cubicBezTo>
                  <a:cubicBezTo>
                    <a:pt x="5607" y="2871"/>
                    <a:pt x="5598" y="2871"/>
                    <a:pt x="5589" y="2871"/>
                  </a:cubicBezTo>
                  <a:cubicBezTo>
                    <a:pt x="4284" y="2791"/>
                    <a:pt x="3323" y="1924"/>
                    <a:pt x="2580" y="1739"/>
                  </a:cubicBezTo>
                  <a:cubicBezTo>
                    <a:pt x="1508" y="1470"/>
                    <a:pt x="1059" y="205"/>
                    <a:pt x="10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9"/>
            <p:cNvSpPr/>
            <p:nvPr/>
          </p:nvSpPr>
          <p:spPr>
            <a:xfrm>
              <a:off x="2034967" y="2686602"/>
              <a:ext cx="331640" cy="1163478"/>
            </a:xfrm>
            <a:custGeom>
              <a:avLst/>
              <a:gdLst/>
              <a:ahLst/>
              <a:cxnLst/>
              <a:rect l="l" t="t" r="r" b="b"/>
              <a:pathLst>
                <a:path w="17749" h="62268" extrusionOk="0">
                  <a:moveTo>
                    <a:pt x="2525" y="0"/>
                  </a:moveTo>
                  <a:cubicBezTo>
                    <a:pt x="2525" y="0"/>
                    <a:pt x="0" y="4696"/>
                    <a:pt x="845" y="9186"/>
                  </a:cubicBezTo>
                  <a:cubicBezTo>
                    <a:pt x="1336" y="11790"/>
                    <a:pt x="3497" y="12191"/>
                    <a:pt x="3862" y="13204"/>
                  </a:cubicBezTo>
                  <a:cubicBezTo>
                    <a:pt x="4227" y="14216"/>
                    <a:pt x="9684" y="30539"/>
                    <a:pt x="9684" y="30539"/>
                  </a:cubicBezTo>
                  <a:cubicBezTo>
                    <a:pt x="9684" y="30539"/>
                    <a:pt x="8622" y="34068"/>
                    <a:pt x="8560" y="37933"/>
                  </a:cubicBezTo>
                  <a:cubicBezTo>
                    <a:pt x="8508" y="41234"/>
                    <a:pt x="10004" y="51188"/>
                    <a:pt x="10282" y="54981"/>
                  </a:cubicBezTo>
                  <a:cubicBezTo>
                    <a:pt x="10315" y="55722"/>
                    <a:pt x="10442" y="57496"/>
                    <a:pt x="10224" y="58061"/>
                  </a:cubicBezTo>
                  <a:cubicBezTo>
                    <a:pt x="9957" y="58752"/>
                    <a:pt x="9275" y="59566"/>
                    <a:pt x="9309" y="60438"/>
                  </a:cubicBezTo>
                  <a:cubicBezTo>
                    <a:pt x="9329" y="60944"/>
                    <a:pt x="9694" y="61428"/>
                    <a:pt x="10334" y="61626"/>
                  </a:cubicBezTo>
                  <a:cubicBezTo>
                    <a:pt x="10468" y="61668"/>
                    <a:pt x="10591" y="61685"/>
                    <a:pt x="10702" y="61685"/>
                  </a:cubicBezTo>
                  <a:cubicBezTo>
                    <a:pt x="11117" y="61685"/>
                    <a:pt x="11376" y="61453"/>
                    <a:pt x="11549" y="61446"/>
                  </a:cubicBezTo>
                  <a:cubicBezTo>
                    <a:pt x="11586" y="61444"/>
                    <a:pt x="11622" y="61443"/>
                    <a:pt x="11657" y="61443"/>
                  </a:cubicBezTo>
                  <a:cubicBezTo>
                    <a:pt x="12842" y="61443"/>
                    <a:pt x="13236" y="62267"/>
                    <a:pt x="15368" y="62267"/>
                  </a:cubicBezTo>
                  <a:cubicBezTo>
                    <a:pt x="16045" y="62267"/>
                    <a:pt x="17027" y="61893"/>
                    <a:pt x="17548" y="61361"/>
                  </a:cubicBezTo>
                  <a:cubicBezTo>
                    <a:pt x="17748" y="61155"/>
                    <a:pt x="17701" y="60880"/>
                    <a:pt x="17546" y="60709"/>
                  </a:cubicBezTo>
                  <a:cubicBezTo>
                    <a:pt x="17393" y="60540"/>
                    <a:pt x="15735" y="60270"/>
                    <a:pt x="14957" y="59945"/>
                  </a:cubicBezTo>
                  <a:cubicBezTo>
                    <a:pt x="14216" y="59635"/>
                    <a:pt x="13320" y="58639"/>
                    <a:pt x="13144" y="58218"/>
                  </a:cubicBezTo>
                  <a:cubicBezTo>
                    <a:pt x="12969" y="57796"/>
                    <a:pt x="13010" y="55655"/>
                    <a:pt x="13033" y="54757"/>
                  </a:cubicBezTo>
                  <a:cubicBezTo>
                    <a:pt x="13187" y="48568"/>
                    <a:pt x="14331" y="33444"/>
                    <a:pt x="14496" y="29822"/>
                  </a:cubicBezTo>
                  <a:cubicBezTo>
                    <a:pt x="14784" y="23527"/>
                    <a:pt x="13967" y="17029"/>
                    <a:pt x="11545" y="6923"/>
                  </a:cubicBezTo>
                  <a:lnTo>
                    <a:pt x="2525" y="0"/>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9"/>
            <p:cNvSpPr/>
            <p:nvPr/>
          </p:nvSpPr>
          <p:spPr>
            <a:xfrm>
              <a:off x="2203150" y="3782216"/>
              <a:ext cx="165456" cy="75581"/>
            </a:xfrm>
            <a:custGeom>
              <a:avLst/>
              <a:gdLst/>
              <a:ahLst/>
              <a:cxnLst/>
              <a:rect l="l" t="t" r="r" b="b"/>
              <a:pathLst>
                <a:path w="8855" h="4045" extrusionOk="0">
                  <a:moveTo>
                    <a:pt x="943" y="0"/>
                  </a:moveTo>
                  <a:cubicBezTo>
                    <a:pt x="752" y="161"/>
                    <a:pt x="187" y="1246"/>
                    <a:pt x="133" y="1578"/>
                  </a:cubicBezTo>
                  <a:cubicBezTo>
                    <a:pt x="86" y="1878"/>
                    <a:pt x="1" y="2427"/>
                    <a:pt x="128" y="2713"/>
                  </a:cubicBezTo>
                  <a:cubicBezTo>
                    <a:pt x="216" y="2909"/>
                    <a:pt x="406" y="3303"/>
                    <a:pt x="402" y="3750"/>
                  </a:cubicBezTo>
                  <a:cubicBezTo>
                    <a:pt x="402" y="3750"/>
                    <a:pt x="642" y="3876"/>
                    <a:pt x="1236" y="3899"/>
                  </a:cubicBezTo>
                  <a:cubicBezTo>
                    <a:pt x="1254" y="3899"/>
                    <a:pt x="1272" y="3900"/>
                    <a:pt x="1290" y="3900"/>
                  </a:cubicBezTo>
                  <a:cubicBezTo>
                    <a:pt x="1656" y="3900"/>
                    <a:pt x="2094" y="3774"/>
                    <a:pt x="2094" y="3774"/>
                  </a:cubicBezTo>
                  <a:lnTo>
                    <a:pt x="2094" y="3094"/>
                  </a:lnTo>
                  <a:cubicBezTo>
                    <a:pt x="2278" y="3063"/>
                    <a:pt x="2464" y="3048"/>
                    <a:pt x="2650" y="3048"/>
                  </a:cubicBezTo>
                  <a:cubicBezTo>
                    <a:pt x="2696" y="3048"/>
                    <a:pt x="2742" y="3049"/>
                    <a:pt x="2788" y="3050"/>
                  </a:cubicBezTo>
                  <a:cubicBezTo>
                    <a:pt x="3182" y="3065"/>
                    <a:pt x="3669" y="3267"/>
                    <a:pt x="3906" y="3446"/>
                  </a:cubicBezTo>
                  <a:cubicBezTo>
                    <a:pt x="4093" y="3586"/>
                    <a:pt x="4289" y="3822"/>
                    <a:pt x="4509" y="3878"/>
                  </a:cubicBezTo>
                  <a:cubicBezTo>
                    <a:pt x="4950" y="3989"/>
                    <a:pt x="5305" y="4045"/>
                    <a:pt x="5712" y="4045"/>
                  </a:cubicBezTo>
                  <a:cubicBezTo>
                    <a:pt x="5891" y="4045"/>
                    <a:pt x="6080" y="4034"/>
                    <a:pt x="6290" y="4013"/>
                  </a:cubicBezTo>
                  <a:cubicBezTo>
                    <a:pt x="7746" y="3865"/>
                    <a:pt x="8530" y="3329"/>
                    <a:pt x="8734" y="2849"/>
                  </a:cubicBezTo>
                  <a:cubicBezTo>
                    <a:pt x="8854" y="2566"/>
                    <a:pt x="8839" y="2172"/>
                    <a:pt x="8680" y="2101"/>
                  </a:cubicBezTo>
                  <a:cubicBezTo>
                    <a:pt x="8459" y="2001"/>
                    <a:pt x="7675" y="1659"/>
                    <a:pt x="7233" y="1542"/>
                  </a:cubicBezTo>
                  <a:cubicBezTo>
                    <a:pt x="6935" y="1463"/>
                    <a:pt x="6529" y="1411"/>
                    <a:pt x="6371" y="1411"/>
                  </a:cubicBezTo>
                  <a:cubicBezTo>
                    <a:pt x="6293" y="1411"/>
                    <a:pt x="6275" y="1423"/>
                    <a:pt x="6357" y="1451"/>
                  </a:cubicBezTo>
                  <a:cubicBezTo>
                    <a:pt x="6606" y="1534"/>
                    <a:pt x="6243" y="2052"/>
                    <a:pt x="5850" y="2090"/>
                  </a:cubicBezTo>
                  <a:cubicBezTo>
                    <a:pt x="5731" y="2102"/>
                    <a:pt x="5614" y="2108"/>
                    <a:pt x="5499" y="2108"/>
                  </a:cubicBezTo>
                  <a:cubicBezTo>
                    <a:pt x="4300" y="2108"/>
                    <a:pt x="3309" y="1520"/>
                    <a:pt x="2585" y="1464"/>
                  </a:cubicBezTo>
                  <a:cubicBezTo>
                    <a:pt x="1441" y="1374"/>
                    <a:pt x="1022" y="196"/>
                    <a:pt x="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9"/>
            <p:cNvSpPr/>
            <p:nvPr/>
          </p:nvSpPr>
          <p:spPr>
            <a:xfrm>
              <a:off x="1996943" y="2672738"/>
              <a:ext cx="324727" cy="476393"/>
            </a:xfrm>
            <a:custGeom>
              <a:avLst/>
              <a:gdLst/>
              <a:ahLst/>
              <a:cxnLst/>
              <a:rect l="l" t="t" r="r" b="b"/>
              <a:pathLst>
                <a:path w="17379" h="25496" extrusionOk="0">
                  <a:moveTo>
                    <a:pt x="13457" y="0"/>
                  </a:moveTo>
                  <a:lnTo>
                    <a:pt x="2840" y="681"/>
                  </a:lnTo>
                  <a:cubicBezTo>
                    <a:pt x="2228" y="1353"/>
                    <a:pt x="46" y="4988"/>
                    <a:pt x="23" y="7947"/>
                  </a:cubicBezTo>
                  <a:cubicBezTo>
                    <a:pt x="0" y="10905"/>
                    <a:pt x="1052" y="12803"/>
                    <a:pt x="1147" y="13421"/>
                  </a:cubicBezTo>
                  <a:cubicBezTo>
                    <a:pt x="1838" y="17941"/>
                    <a:pt x="2508" y="23391"/>
                    <a:pt x="2508" y="23687"/>
                  </a:cubicBezTo>
                  <a:cubicBezTo>
                    <a:pt x="2508" y="23965"/>
                    <a:pt x="4778" y="25495"/>
                    <a:pt x="7918" y="25495"/>
                  </a:cubicBezTo>
                  <a:cubicBezTo>
                    <a:pt x="8117" y="25495"/>
                    <a:pt x="8319" y="25489"/>
                    <a:pt x="8524" y="25476"/>
                  </a:cubicBezTo>
                  <a:cubicBezTo>
                    <a:pt x="14899" y="25075"/>
                    <a:pt x="17378" y="23405"/>
                    <a:pt x="17378" y="23405"/>
                  </a:cubicBezTo>
                  <a:cubicBezTo>
                    <a:pt x="17378" y="23405"/>
                    <a:pt x="17076" y="12457"/>
                    <a:pt x="16093" y="7059"/>
                  </a:cubicBezTo>
                  <a:cubicBezTo>
                    <a:pt x="15600" y="4354"/>
                    <a:pt x="13457" y="0"/>
                    <a:pt x="134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9"/>
            <p:cNvSpPr/>
            <p:nvPr/>
          </p:nvSpPr>
          <p:spPr>
            <a:xfrm>
              <a:off x="1941317" y="2455076"/>
              <a:ext cx="230536" cy="244605"/>
            </a:xfrm>
            <a:custGeom>
              <a:avLst/>
              <a:gdLst/>
              <a:ahLst/>
              <a:cxnLst/>
              <a:rect l="l" t="t" r="r" b="b"/>
              <a:pathLst>
                <a:path w="12338" h="13091" extrusionOk="0">
                  <a:moveTo>
                    <a:pt x="4240" y="1"/>
                  </a:moveTo>
                  <a:lnTo>
                    <a:pt x="1" y="509"/>
                  </a:lnTo>
                  <a:cubicBezTo>
                    <a:pt x="1" y="509"/>
                    <a:pt x="1027" y="5609"/>
                    <a:pt x="1297" y="6518"/>
                  </a:cubicBezTo>
                  <a:cubicBezTo>
                    <a:pt x="1565" y="7418"/>
                    <a:pt x="2876" y="13091"/>
                    <a:pt x="4129" y="13091"/>
                  </a:cubicBezTo>
                  <a:cubicBezTo>
                    <a:pt x="4140" y="13091"/>
                    <a:pt x="4151" y="13090"/>
                    <a:pt x="4162" y="13090"/>
                  </a:cubicBezTo>
                  <a:cubicBezTo>
                    <a:pt x="5424" y="12989"/>
                    <a:pt x="12338" y="7217"/>
                    <a:pt x="12338" y="7217"/>
                  </a:cubicBezTo>
                  <a:lnTo>
                    <a:pt x="11358" y="5258"/>
                  </a:lnTo>
                  <a:lnTo>
                    <a:pt x="5273" y="8160"/>
                  </a:lnTo>
                  <a:cubicBezTo>
                    <a:pt x="5273" y="8160"/>
                    <a:pt x="4722" y="1572"/>
                    <a:pt x="424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9"/>
            <p:cNvSpPr/>
            <p:nvPr/>
          </p:nvSpPr>
          <p:spPr>
            <a:xfrm>
              <a:off x="1912767" y="2332447"/>
              <a:ext cx="127077" cy="197089"/>
            </a:xfrm>
            <a:custGeom>
              <a:avLst/>
              <a:gdLst/>
              <a:ahLst/>
              <a:cxnLst/>
              <a:rect l="l" t="t" r="r" b="b"/>
              <a:pathLst>
                <a:path w="6801" h="10548" extrusionOk="0">
                  <a:moveTo>
                    <a:pt x="5652" y="1"/>
                  </a:moveTo>
                  <a:cubicBezTo>
                    <a:pt x="5652" y="1"/>
                    <a:pt x="3634" y="215"/>
                    <a:pt x="2611" y="999"/>
                  </a:cubicBezTo>
                  <a:cubicBezTo>
                    <a:pt x="0" y="2995"/>
                    <a:pt x="2019" y="10243"/>
                    <a:pt x="2019" y="10243"/>
                  </a:cubicBezTo>
                  <a:cubicBezTo>
                    <a:pt x="2019" y="10243"/>
                    <a:pt x="1919" y="10547"/>
                    <a:pt x="3120" y="10547"/>
                  </a:cubicBezTo>
                  <a:cubicBezTo>
                    <a:pt x="3273" y="10547"/>
                    <a:pt x="3446" y="10543"/>
                    <a:pt x="3643" y="10531"/>
                  </a:cubicBezTo>
                  <a:cubicBezTo>
                    <a:pt x="5395" y="10432"/>
                    <a:pt x="6801" y="9935"/>
                    <a:pt x="6801" y="9935"/>
                  </a:cubicBezTo>
                  <a:lnTo>
                    <a:pt x="6294" y="3996"/>
                  </a:lnTo>
                  <a:lnTo>
                    <a:pt x="565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9"/>
            <p:cNvSpPr/>
            <p:nvPr/>
          </p:nvSpPr>
          <p:spPr>
            <a:xfrm>
              <a:off x="2028913" y="2075005"/>
              <a:ext cx="192437" cy="247277"/>
            </a:xfrm>
            <a:custGeom>
              <a:avLst/>
              <a:gdLst/>
              <a:ahLst/>
              <a:cxnLst/>
              <a:rect l="l" t="t" r="r" b="b"/>
              <a:pathLst>
                <a:path w="10299" h="13234" extrusionOk="0">
                  <a:moveTo>
                    <a:pt x="4614" y="1"/>
                  </a:moveTo>
                  <a:cubicBezTo>
                    <a:pt x="3944" y="1"/>
                    <a:pt x="3249" y="272"/>
                    <a:pt x="2639" y="590"/>
                  </a:cubicBezTo>
                  <a:cubicBezTo>
                    <a:pt x="2002" y="923"/>
                    <a:pt x="1379" y="1317"/>
                    <a:pt x="921" y="1874"/>
                  </a:cubicBezTo>
                  <a:cubicBezTo>
                    <a:pt x="252" y="2688"/>
                    <a:pt x="0" y="3785"/>
                    <a:pt x="27" y="4841"/>
                  </a:cubicBezTo>
                  <a:cubicBezTo>
                    <a:pt x="53" y="5895"/>
                    <a:pt x="335" y="6927"/>
                    <a:pt x="625" y="7941"/>
                  </a:cubicBezTo>
                  <a:cubicBezTo>
                    <a:pt x="844" y="8706"/>
                    <a:pt x="1071" y="9470"/>
                    <a:pt x="1382" y="10203"/>
                  </a:cubicBezTo>
                  <a:cubicBezTo>
                    <a:pt x="1652" y="10837"/>
                    <a:pt x="2113" y="11530"/>
                    <a:pt x="2802" y="11542"/>
                  </a:cubicBezTo>
                  <a:cubicBezTo>
                    <a:pt x="3042" y="12070"/>
                    <a:pt x="3166" y="12642"/>
                    <a:pt x="3167" y="13220"/>
                  </a:cubicBezTo>
                  <a:cubicBezTo>
                    <a:pt x="3736" y="13229"/>
                    <a:pt x="4305" y="13234"/>
                    <a:pt x="4873" y="13234"/>
                  </a:cubicBezTo>
                  <a:cubicBezTo>
                    <a:pt x="5714" y="13234"/>
                    <a:pt x="6555" y="13224"/>
                    <a:pt x="7396" y="13204"/>
                  </a:cubicBezTo>
                  <a:cubicBezTo>
                    <a:pt x="7392" y="12380"/>
                    <a:pt x="7387" y="11556"/>
                    <a:pt x="7381" y="10732"/>
                  </a:cubicBezTo>
                  <a:lnTo>
                    <a:pt x="7381" y="10732"/>
                  </a:lnTo>
                  <a:cubicBezTo>
                    <a:pt x="7486" y="10737"/>
                    <a:pt x="7592" y="10740"/>
                    <a:pt x="7699" y="10740"/>
                  </a:cubicBezTo>
                  <a:cubicBezTo>
                    <a:pt x="8086" y="10740"/>
                    <a:pt x="8476" y="10691"/>
                    <a:pt x="8767" y="10451"/>
                  </a:cubicBezTo>
                  <a:cubicBezTo>
                    <a:pt x="9135" y="10146"/>
                    <a:pt x="9231" y="9628"/>
                    <a:pt x="9302" y="9156"/>
                  </a:cubicBezTo>
                  <a:cubicBezTo>
                    <a:pt x="9455" y="8160"/>
                    <a:pt x="9607" y="7165"/>
                    <a:pt x="9758" y="6170"/>
                  </a:cubicBezTo>
                  <a:cubicBezTo>
                    <a:pt x="10058" y="4201"/>
                    <a:pt x="10298" y="1983"/>
                    <a:pt x="9082" y="407"/>
                  </a:cubicBezTo>
                  <a:lnTo>
                    <a:pt x="5465" y="173"/>
                  </a:lnTo>
                  <a:cubicBezTo>
                    <a:pt x="5192" y="52"/>
                    <a:pt x="4905" y="1"/>
                    <a:pt x="4614"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9"/>
            <p:cNvSpPr/>
            <p:nvPr/>
          </p:nvSpPr>
          <p:spPr>
            <a:xfrm>
              <a:off x="1977622" y="2038345"/>
              <a:ext cx="230498" cy="230461"/>
            </a:xfrm>
            <a:custGeom>
              <a:avLst/>
              <a:gdLst/>
              <a:ahLst/>
              <a:cxnLst/>
              <a:rect l="l" t="t" r="r" b="b"/>
              <a:pathLst>
                <a:path w="12336" h="12334" extrusionOk="0">
                  <a:moveTo>
                    <a:pt x="6872" y="1"/>
                  </a:moveTo>
                  <a:cubicBezTo>
                    <a:pt x="4385" y="1"/>
                    <a:pt x="1812" y="1228"/>
                    <a:pt x="917" y="3392"/>
                  </a:cubicBezTo>
                  <a:cubicBezTo>
                    <a:pt x="0" y="5605"/>
                    <a:pt x="465" y="8800"/>
                    <a:pt x="2218" y="10655"/>
                  </a:cubicBezTo>
                  <a:cubicBezTo>
                    <a:pt x="3385" y="11890"/>
                    <a:pt x="4937" y="12333"/>
                    <a:pt x="6510" y="12333"/>
                  </a:cubicBezTo>
                  <a:cubicBezTo>
                    <a:pt x="7030" y="12333"/>
                    <a:pt x="7551" y="12285"/>
                    <a:pt x="8063" y="12201"/>
                  </a:cubicBezTo>
                  <a:cubicBezTo>
                    <a:pt x="9117" y="12028"/>
                    <a:pt x="10744" y="12132"/>
                    <a:pt x="11289" y="10698"/>
                  </a:cubicBezTo>
                  <a:cubicBezTo>
                    <a:pt x="11330" y="10590"/>
                    <a:pt x="11244" y="10485"/>
                    <a:pt x="11137" y="10485"/>
                  </a:cubicBezTo>
                  <a:cubicBezTo>
                    <a:pt x="11133" y="10485"/>
                    <a:pt x="11129" y="10485"/>
                    <a:pt x="11126" y="10485"/>
                  </a:cubicBezTo>
                  <a:cubicBezTo>
                    <a:pt x="11111" y="10486"/>
                    <a:pt x="11097" y="10487"/>
                    <a:pt x="11083" y="10487"/>
                  </a:cubicBezTo>
                  <a:cubicBezTo>
                    <a:pt x="10677" y="10487"/>
                    <a:pt x="10399" y="10028"/>
                    <a:pt x="10368" y="9880"/>
                  </a:cubicBezTo>
                  <a:cubicBezTo>
                    <a:pt x="10203" y="9053"/>
                    <a:pt x="10214" y="8585"/>
                    <a:pt x="10486" y="8034"/>
                  </a:cubicBezTo>
                  <a:cubicBezTo>
                    <a:pt x="10576" y="7851"/>
                    <a:pt x="10693" y="7678"/>
                    <a:pt x="10856" y="7565"/>
                  </a:cubicBezTo>
                  <a:cubicBezTo>
                    <a:pt x="10989" y="7472"/>
                    <a:pt x="11145" y="7424"/>
                    <a:pt x="11303" y="7424"/>
                  </a:cubicBezTo>
                  <a:cubicBezTo>
                    <a:pt x="11406" y="7424"/>
                    <a:pt x="11511" y="7445"/>
                    <a:pt x="11610" y="7486"/>
                  </a:cubicBezTo>
                  <a:cubicBezTo>
                    <a:pt x="11767" y="7556"/>
                    <a:pt x="11898" y="7685"/>
                    <a:pt x="11988" y="7839"/>
                  </a:cubicBezTo>
                  <a:cubicBezTo>
                    <a:pt x="12276" y="6727"/>
                    <a:pt x="12336" y="5541"/>
                    <a:pt x="12253" y="4387"/>
                  </a:cubicBezTo>
                  <a:cubicBezTo>
                    <a:pt x="12121" y="2554"/>
                    <a:pt x="11016" y="1138"/>
                    <a:pt x="9404" y="475"/>
                  </a:cubicBezTo>
                  <a:cubicBezTo>
                    <a:pt x="8623" y="155"/>
                    <a:pt x="7753" y="1"/>
                    <a:pt x="687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9"/>
            <p:cNvSpPr/>
            <p:nvPr/>
          </p:nvSpPr>
          <p:spPr>
            <a:xfrm>
              <a:off x="2118545" y="2049462"/>
              <a:ext cx="105140" cy="146304"/>
            </a:xfrm>
            <a:custGeom>
              <a:avLst/>
              <a:gdLst/>
              <a:ahLst/>
              <a:cxnLst/>
              <a:rect l="l" t="t" r="r" b="b"/>
              <a:pathLst>
                <a:path w="5627" h="7830" extrusionOk="0">
                  <a:moveTo>
                    <a:pt x="2387" y="0"/>
                  </a:moveTo>
                  <a:cubicBezTo>
                    <a:pt x="1880" y="0"/>
                    <a:pt x="1358" y="150"/>
                    <a:pt x="916" y="445"/>
                  </a:cubicBezTo>
                  <a:cubicBezTo>
                    <a:pt x="552" y="687"/>
                    <a:pt x="279" y="1053"/>
                    <a:pt x="117" y="1459"/>
                  </a:cubicBezTo>
                  <a:cubicBezTo>
                    <a:pt x="48" y="1634"/>
                    <a:pt x="1" y="1837"/>
                    <a:pt x="87" y="2004"/>
                  </a:cubicBezTo>
                  <a:lnTo>
                    <a:pt x="3056" y="5389"/>
                  </a:lnTo>
                  <a:cubicBezTo>
                    <a:pt x="3168" y="5563"/>
                    <a:pt x="3141" y="5796"/>
                    <a:pt x="3245" y="5974"/>
                  </a:cubicBezTo>
                  <a:cubicBezTo>
                    <a:pt x="3420" y="6273"/>
                    <a:pt x="3653" y="6381"/>
                    <a:pt x="3967" y="6526"/>
                  </a:cubicBezTo>
                  <a:cubicBezTo>
                    <a:pt x="4473" y="6761"/>
                    <a:pt x="4355" y="7499"/>
                    <a:pt x="4341" y="7829"/>
                  </a:cubicBezTo>
                  <a:cubicBezTo>
                    <a:pt x="4722" y="7575"/>
                    <a:pt x="4784" y="6883"/>
                    <a:pt x="4877" y="6532"/>
                  </a:cubicBezTo>
                  <a:cubicBezTo>
                    <a:pt x="4980" y="6137"/>
                    <a:pt x="5047" y="5732"/>
                    <a:pt x="5162" y="5340"/>
                  </a:cubicBezTo>
                  <a:cubicBezTo>
                    <a:pt x="5274" y="4960"/>
                    <a:pt x="5468" y="4600"/>
                    <a:pt x="5503" y="4201"/>
                  </a:cubicBezTo>
                  <a:cubicBezTo>
                    <a:pt x="5627" y="2815"/>
                    <a:pt x="4758" y="1189"/>
                    <a:pt x="3709" y="412"/>
                  </a:cubicBezTo>
                  <a:cubicBezTo>
                    <a:pt x="3337" y="136"/>
                    <a:pt x="2869" y="0"/>
                    <a:pt x="238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9"/>
            <p:cNvSpPr/>
            <p:nvPr/>
          </p:nvSpPr>
          <p:spPr>
            <a:xfrm>
              <a:off x="2048868" y="2304401"/>
              <a:ext cx="158822" cy="44377"/>
            </a:xfrm>
            <a:custGeom>
              <a:avLst/>
              <a:gdLst/>
              <a:ahLst/>
              <a:cxnLst/>
              <a:rect l="l" t="t" r="r" b="b"/>
              <a:pathLst>
                <a:path w="8500" h="2375" extrusionOk="0">
                  <a:moveTo>
                    <a:pt x="4666" y="1"/>
                  </a:moveTo>
                  <a:cubicBezTo>
                    <a:pt x="3457" y="1"/>
                    <a:pt x="2250" y="67"/>
                    <a:pt x="1048" y="200"/>
                  </a:cubicBezTo>
                  <a:cubicBezTo>
                    <a:pt x="913" y="215"/>
                    <a:pt x="777" y="232"/>
                    <a:pt x="652" y="284"/>
                  </a:cubicBezTo>
                  <a:cubicBezTo>
                    <a:pt x="202" y="475"/>
                    <a:pt x="72" y="1038"/>
                    <a:pt x="1" y="1520"/>
                  </a:cubicBezTo>
                  <a:lnTo>
                    <a:pt x="8500" y="2374"/>
                  </a:lnTo>
                  <a:cubicBezTo>
                    <a:pt x="8111" y="1565"/>
                    <a:pt x="7670" y="700"/>
                    <a:pt x="6868" y="299"/>
                  </a:cubicBezTo>
                  <a:cubicBezTo>
                    <a:pt x="6355" y="43"/>
                    <a:pt x="5764" y="14"/>
                    <a:pt x="5191" y="5"/>
                  </a:cubicBezTo>
                  <a:cubicBezTo>
                    <a:pt x="5016" y="2"/>
                    <a:pt x="4841" y="1"/>
                    <a:pt x="466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9"/>
            <p:cNvSpPr/>
            <p:nvPr/>
          </p:nvSpPr>
          <p:spPr>
            <a:xfrm>
              <a:off x="1970970" y="2319573"/>
              <a:ext cx="301520" cy="398327"/>
            </a:xfrm>
            <a:custGeom>
              <a:avLst/>
              <a:gdLst/>
              <a:ahLst/>
              <a:cxnLst/>
              <a:rect l="l" t="t" r="r" b="b"/>
              <a:pathLst>
                <a:path w="16137" h="21318" extrusionOk="0">
                  <a:moveTo>
                    <a:pt x="9873" y="1"/>
                  </a:moveTo>
                  <a:cubicBezTo>
                    <a:pt x="8726" y="1"/>
                    <a:pt x="7675" y="132"/>
                    <a:pt x="6244" y="194"/>
                  </a:cubicBezTo>
                  <a:cubicBezTo>
                    <a:pt x="5125" y="244"/>
                    <a:pt x="4008" y="374"/>
                    <a:pt x="2911" y="616"/>
                  </a:cubicBezTo>
                  <a:cubicBezTo>
                    <a:pt x="1696" y="885"/>
                    <a:pt x="638" y="1207"/>
                    <a:pt x="388" y="2855"/>
                  </a:cubicBezTo>
                  <a:cubicBezTo>
                    <a:pt x="0" y="5406"/>
                    <a:pt x="325" y="7983"/>
                    <a:pt x="1101" y="10403"/>
                  </a:cubicBezTo>
                  <a:cubicBezTo>
                    <a:pt x="1615" y="12006"/>
                    <a:pt x="4684" y="17553"/>
                    <a:pt x="3923" y="18627"/>
                  </a:cubicBezTo>
                  <a:cubicBezTo>
                    <a:pt x="3749" y="18871"/>
                    <a:pt x="3315" y="19338"/>
                    <a:pt x="3262" y="19644"/>
                  </a:cubicBezTo>
                  <a:cubicBezTo>
                    <a:pt x="3069" y="20765"/>
                    <a:pt x="5602" y="21159"/>
                    <a:pt x="6686" y="21249"/>
                  </a:cubicBezTo>
                  <a:cubicBezTo>
                    <a:pt x="7301" y="21299"/>
                    <a:pt x="7948" y="21318"/>
                    <a:pt x="8605" y="21318"/>
                  </a:cubicBezTo>
                  <a:cubicBezTo>
                    <a:pt x="9714" y="21318"/>
                    <a:pt x="10848" y="21264"/>
                    <a:pt x="11888" y="21215"/>
                  </a:cubicBezTo>
                  <a:cubicBezTo>
                    <a:pt x="13142" y="21156"/>
                    <a:pt x="15886" y="20718"/>
                    <a:pt x="16080" y="19170"/>
                  </a:cubicBezTo>
                  <a:cubicBezTo>
                    <a:pt x="16119" y="18864"/>
                    <a:pt x="15968" y="18619"/>
                    <a:pt x="15818" y="18396"/>
                  </a:cubicBezTo>
                  <a:cubicBezTo>
                    <a:pt x="15626" y="18112"/>
                    <a:pt x="15182" y="17772"/>
                    <a:pt x="15023" y="17460"/>
                  </a:cubicBezTo>
                  <a:cubicBezTo>
                    <a:pt x="14640" y="16708"/>
                    <a:pt x="14306" y="13546"/>
                    <a:pt x="14437" y="12738"/>
                  </a:cubicBezTo>
                  <a:cubicBezTo>
                    <a:pt x="14579" y="11873"/>
                    <a:pt x="15346" y="11406"/>
                    <a:pt x="15691" y="9479"/>
                  </a:cubicBezTo>
                  <a:cubicBezTo>
                    <a:pt x="16136" y="6996"/>
                    <a:pt x="15118" y="5067"/>
                    <a:pt x="14549" y="4240"/>
                  </a:cubicBezTo>
                  <a:cubicBezTo>
                    <a:pt x="13745" y="3072"/>
                    <a:pt x="14222" y="3078"/>
                    <a:pt x="13947" y="1646"/>
                  </a:cubicBezTo>
                  <a:cubicBezTo>
                    <a:pt x="13897" y="1388"/>
                    <a:pt x="13839" y="1113"/>
                    <a:pt x="13663" y="933"/>
                  </a:cubicBezTo>
                  <a:cubicBezTo>
                    <a:pt x="13489" y="756"/>
                    <a:pt x="12289" y="208"/>
                    <a:pt x="12054" y="171"/>
                  </a:cubicBezTo>
                  <a:cubicBezTo>
                    <a:pt x="11234" y="45"/>
                    <a:pt x="10537" y="1"/>
                    <a:pt x="9873" y="1"/>
                  </a:cubicBezTo>
                  <a:close/>
                </a:path>
              </a:pathLst>
            </a:custGeom>
            <a:solidFill>
              <a:srgbClr val="6BC2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9"/>
            <p:cNvSpPr/>
            <p:nvPr/>
          </p:nvSpPr>
          <p:spPr>
            <a:xfrm>
              <a:off x="2000754" y="2245935"/>
              <a:ext cx="131449" cy="98788"/>
            </a:xfrm>
            <a:custGeom>
              <a:avLst/>
              <a:gdLst/>
              <a:ahLst/>
              <a:cxnLst/>
              <a:rect l="l" t="t" r="r" b="b"/>
              <a:pathLst>
                <a:path w="7035" h="5287" extrusionOk="0">
                  <a:moveTo>
                    <a:pt x="2844" y="0"/>
                  </a:moveTo>
                  <a:cubicBezTo>
                    <a:pt x="2129" y="0"/>
                    <a:pt x="1420" y="427"/>
                    <a:pt x="950" y="991"/>
                  </a:cubicBezTo>
                  <a:cubicBezTo>
                    <a:pt x="287" y="1783"/>
                    <a:pt x="0" y="3015"/>
                    <a:pt x="619" y="3843"/>
                  </a:cubicBezTo>
                  <a:cubicBezTo>
                    <a:pt x="849" y="4152"/>
                    <a:pt x="1180" y="4371"/>
                    <a:pt x="1517" y="4558"/>
                  </a:cubicBezTo>
                  <a:cubicBezTo>
                    <a:pt x="2289" y="4989"/>
                    <a:pt x="3171" y="5287"/>
                    <a:pt x="4046" y="5287"/>
                  </a:cubicBezTo>
                  <a:cubicBezTo>
                    <a:pt x="4331" y="5287"/>
                    <a:pt x="4616" y="5255"/>
                    <a:pt x="4895" y="5186"/>
                  </a:cubicBezTo>
                  <a:cubicBezTo>
                    <a:pt x="6035" y="4905"/>
                    <a:pt x="7034" y="3887"/>
                    <a:pt x="7020" y="2713"/>
                  </a:cubicBezTo>
                  <a:cubicBezTo>
                    <a:pt x="7009" y="1652"/>
                    <a:pt x="6233" y="766"/>
                    <a:pt x="5451" y="50"/>
                  </a:cubicBezTo>
                  <a:lnTo>
                    <a:pt x="3310" y="64"/>
                  </a:lnTo>
                  <a:cubicBezTo>
                    <a:pt x="3156" y="21"/>
                    <a:pt x="3000" y="0"/>
                    <a:pt x="284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9"/>
            <p:cNvSpPr/>
            <p:nvPr/>
          </p:nvSpPr>
          <p:spPr>
            <a:xfrm>
              <a:off x="2227684" y="2420304"/>
              <a:ext cx="194754" cy="252453"/>
            </a:xfrm>
            <a:custGeom>
              <a:avLst/>
              <a:gdLst/>
              <a:ahLst/>
              <a:cxnLst/>
              <a:rect l="l" t="t" r="r" b="b"/>
              <a:pathLst>
                <a:path w="10423" h="13511" extrusionOk="0">
                  <a:moveTo>
                    <a:pt x="3870" y="1"/>
                  </a:moveTo>
                  <a:lnTo>
                    <a:pt x="0" y="3528"/>
                  </a:lnTo>
                  <a:cubicBezTo>
                    <a:pt x="0" y="3528"/>
                    <a:pt x="4130" y="13510"/>
                    <a:pt x="5922" y="13510"/>
                  </a:cubicBezTo>
                  <a:cubicBezTo>
                    <a:pt x="7226" y="13510"/>
                    <a:pt x="10422" y="4296"/>
                    <a:pt x="10422" y="4296"/>
                  </a:cubicBezTo>
                  <a:lnTo>
                    <a:pt x="8402" y="3339"/>
                  </a:lnTo>
                  <a:lnTo>
                    <a:pt x="6150" y="7199"/>
                  </a:lnTo>
                  <a:lnTo>
                    <a:pt x="3870"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9"/>
            <p:cNvSpPr/>
            <p:nvPr/>
          </p:nvSpPr>
          <p:spPr>
            <a:xfrm>
              <a:off x="2377201" y="2388408"/>
              <a:ext cx="86343" cy="115511"/>
            </a:xfrm>
            <a:custGeom>
              <a:avLst/>
              <a:gdLst/>
              <a:ahLst/>
              <a:cxnLst/>
              <a:rect l="l" t="t" r="r" b="b"/>
              <a:pathLst>
                <a:path w="4621" h="6182" extrusionOk="0">
                  <a:moveTo>
                    <a:pt x="2984" y="0"/>
                  </a:moveTo>
                  <a:cubicBezTo>
                    <a:pt x="2739" y="0"/>
                    <a:pt x="2547" y="409"/>
                    <a:pt x="2389" y="409"/>
                  </a:cubicBezTo>
                  <a:cubicBezTo>
                    <a:pt x="2371" y="409"/>
                    <a:pt x="2353" y="404"/>
                    <a:pt x="2336" y="392"/>
                  </a:cubicBezTo>
                  <a:cubicBezTo>
                    <a:pt x="2306" y="371"/>
                    <a:pt x="2259" y="362"/>
                    <a:pt x="2202" y="362"/>
                  </a:cubicBezTo>
                  <a:cubicBezTo>
                    <a:pt x="1928" y="362"/>
                    <a:pt x="1409" y="572"/>
                    <a:pt x="1248" y="713"/>
                  </a:cubicBezTo>
                  <a:cubicBezTo>
                    <a:pt x="1055" y="883"/>
                    <a:pt x="715" y="1756"/>
                    <a:pt x="574" y="2022"/>
                  </a:cubicBezTo>
                  <a:cubicBezTo>
                    <a:pt x="432" y="2290"/>
                    <a:pt x="602" y="3646"/>
                    <a:pt x="620" y="3932"/>
                  </a:cubicBezTo>
                  <a:cubicBezTo>
                    <a:pt x="670" y="4679"/>
                    <a:pt x="0" y="5733"/>
                    <a:pt x="0" y="5733"/>
                  </a:cubicBezTo>
                  <a:lnTo>
                    <a:pt x="2325" y="6181"/>
                  </a:lnTo>
                  <a:cubicBezTo>
                    <a:pt x="2576" y="5711"/>
                    <a:pt x="2719" y="5432"/>
                    <a:pt x="2981" y="5274"/>
                  </a:cubicBezTo>
                  <a:cubicBezTo>
                    <a:pt x="3514" y="4953"/>
                    <a:pt x="3914" y="4498"/>
                    <a:pt x="4109" y="4133"/>
                  </a:cubicBezTo>
                  <a:cubicBezTo>
                    <a:pt x="4302" y="3769"/>
                    <a:pt x="4523" y="3350"/>
                    <a:pt x="4572" y="3027"/>
                  </a:cubicBezTo>
                  <a:cubicBezTo>
                    <a:pt x="4620" y="2703"/>
                    <a:pt x="4475" y="2720"/>
                    <a:pt x="4451" y="2550"/>
                  </a:cubicBezTo>
                  <a:cubicBezTo>
                    <a:pt x="4427" y="2381"/>
                    <a:pt x="4521" y="2348"/>
                    <a:pt x="4451" y="2017"/>
                  </a:cubicBezTo>
                  <a:cubicBezTo>
                    <a:pt x="4375" y="1654"/>
                    <a:pt x="4159" y="1725"/>
                    <a:pt x="4087" y="1580"/>
                  </a:cubicBezTo>
                  <a:cubicBezTo>
                    <a:pt x="4014" y="1435"/>
                    <a:pt x="4038" y="1264"/>
                    <a:pt x="3990" y="1070"/>
                  </a:cubicBezTo>
                  <a:cubicBezTo>
                    <a:pt x="3941" y="877"/>
                    <a:pt x="3553" y="827"/>
                    <a:pt x="3553" y="561"/>
                  </a:cubicBezTo>
                  <a:cubicBezTo>
                    <a:pt x="3553" y="295"/>
                    <a:pt x="3311" y="52"/>
                    <a:pt x="3021" y="3"/>
                  </a:cubicBezTo>
                  <a:cubicBezTo>
                    <a:pt x="3008" y="1"/>
                    <a:pt x="2996" y="0"/>
                    <a:pt x="298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9"/>
            <p:cNvSpPr/>
            <p:nvPr/>
          </p:nvSpPr>
          <p:spPr>
            <a:xfrm>
              <a:off x="2388169" y="2348759"/>
              <a:ext cx="33652" cy="60614"/>
            </a:xfrm>
            <a:custGeom>
              <a:avLst/>
              <a:gdLst/>
              <a:ahLst/>
              <a:cxnLst/>
              <a:rect l="l" t="t" r="r" b="b"/>
              <a:pathLst>
                <a:path w="1801" h="3244" extrusionOk="0">
                  <a:moveTo>
                    <a:pt x="297" y="1"/>
                  </a:moveTo>
                  <a:cubicBezTo>
                    <a:pt x="256" y="1"/>
                    <a:pt x="212" y="14"/>
                    <a:pt x="166" y="46"/>
                  </a:cubicBezTo>
                  <a:cubicBezTo>
                    <a:pt x="1" y="163"/>
                    <a:pt x="51" y="362"/>
                    <a:pt x="86" y="443"/>
                  </a:cubicBezTo>
                  <a:cubicBezTo>
                    <a:pt x="122" y="524"/>
                    <a:pt x="1308" y="3206"/>
                    <a:pt x="1308" y="3206"/>
                  </a:cubicBezTo>
                  <a:cubicBezTo>
                    <a:pt x="1308" y="3206"/>
                    <a:pt x="1341" y="3244"/>
                    <a:pt x="1405" y="3244"/>
                  </a:cubicBezTo>
                  <a:cubicBezTo>
                    <a:pt x="1452" y="3244"/>
                    <a:pt x="1516" y="3224"/>
                    <a:pt x="1596" y="3153"/>
                  </a:cubicBezTo>
                  <a:cubicBezTo>
                    <a:pt x="1801" y="2972"/>
                    <a:pt x="1735" y="2882"/>
                    <a:pt x="1735" y="2882"/>
                  </a:cubicBezTo>
                  <a:cubicBezTo>
                    <a:pt x="1735" y="2882"/>
                    <a:pt x="574" y="222"/>
                    <a:pt x="522" y="143"/>
                  </a:cubicBezTo>
                  <a:cubicBezTo>
                    <a:pt x="485" y="86"/>
                    <a:pt x="402" y="1"/>
                    <a:pt x="297" y="1"/>
                  </a:cubicBezTo>
                  <a:close/>
                </a:path>
              </a:pathLst>
            </a:custGeom>
            <a:solidFill>
              <a:srgbClr val="1B22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9"/>
            <p:cNvSpPr/>
            <p:nvPr/>
          </p:nvSpPr>
          <p:spPr>
            <a:xfrm>
              <a:off x="2401024" y="2398554"/>
              <a:ext cx="23973" cy="24178"/>
            </a:xfrm>
            <a:custGeom>
              <a:avLst/>
              <a:gdLst/>
              <a:ahLst/>
              <a:cxnLst/>
              <a:rect l="l" t="t" r="r" b="b"/>
              <a:pathLst>
                <a:path w="1283" h="1294" extrusionOk="0">
                  <a:moveTo>
                    <a:pt x="1191" y="1"/>
                  </a:moveTo>
                  <a:cubicBezTo>
                    <a:pt x="1167" y="1"/>
                    <a:pt x="1141" y="12"/>
                    <a:pt x="1121" y="40"/>
                  </a:cubicBezTo>
                  <a:cubicBezTo>
                    <a:pt x="888" y="455"/>
                    <a:pt x="620" y="587"/>
                    <a:pt x="377" y="816"/>
                  </a:cubicBezTo>
                  <a:cubicBezTo>
                    <a:pt x="186" y="995"/>
                    <a:pt x="211" y="1111"/>
                    <a:pt x="1" y="1294"/>
                  </a:cubicBezTo>
                  <a:cubicBezTo>
                    <a:pt x="369" y="1266"/>
                    <a:pt x="305" y="1048"/>
                    <a:pt x="781" y="706"/>
                  </a:cubicBezTo>
                  <a:cubicBezTo>
                    <a:pt x="1001" y="547"/>
                    <a:pt x="1229" y="374"/>
                    <a:pt x="1273" y="103"/>
                  </a:cubicBezTo>
                  <a:cubicBezTo>
                    <a:pt x="1282" y="43"/>
                    <a:pt x="1239" y="1"/>
                    <a:pt x="1191" y="1"/>
                  </a:cubicBezTo>
                  <a:close/>
                </a:path>
              </a:pathLst>
            </a:custGeom>
            <a:solidFill>
              <a:srgbClr val="F2A1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9"/>
            <p:cNvSpPr/>
            <p:nvPr/>
          </p:nvSpPr>
          <p:spPr>
            <a:xfrm>
              <a:off x="2156699" y="2319218"/>
              <a:ext cx="164932" cy="202209"/>
            </a:xfrm>
            <a:custGeom>
              <a:avLst/>
              <a:gdLst/>
              <a:ahLst/>
              <a:cxnLst/>
              <a:rect l="l" t="t" r="r" b="b"/>
              <a:pathLst>
                <a:path w="8827" h="10822" extrusionOk="0">
                  <a:moveTo>
                    <a:pt x="1761" y="1"/>
                  </a:moveTo>
                  <a:cubicBezTo>
                    <a:pt x="1129" y="1"/>
                    <a:pt x="573" y="41"/>
                    <a:pt x="187" y="41"/>
                  </a:cubicBezTo>
                  <a:cubicBezTo>
                    <a:pt x="120" y="41"/>
                    <a:pt x="57" y="40"/>
                    <a:pt x="1" y="37"/>
                  </a:cubicBezTo>
                  <a:lnTo>
                    <a:pt x="1" y="37"/>
                  </a:lnTo>
                  <a:lnTo>
                    <a:pt x="1766" y="6888"/>
                  </a:lnTo>
                  <a:cubicBezTo>
                    <a:pt x="2566" y="7196"/>
                    <a:pt x="3664" y="10651"/>
                    <a:pt x="3747" y="10713"/>
                  </a:cubicBezTo>
                  <a:cubicBezTo>
                    <a:pt x="4087" y="10787"/>
                    <a:pt x="4407" y="10822"/>
                    <a:pt x="4712" y="10822"/>
                  </a:cubicBezTo>
                  <a:cubicBezTo>
                    <a:pt x="6394" y="10822"/>
                    <a:pt x="7591" y="9768"/>
                    <a:pt x="8827" y="8507"/>
                  </a:cubicBezTo>
                  <a:cubicBezTo>
                    <a:pt x="8240" y="6886"/>
                    <a:pt x="7405" y="2888"/>
                    <a:pt x="5947" y="1364"/>
                  </a:cubicBezTo>
                  <a:cubicBezTo>
                    <a:pt x="4823" y="188"/>
                    <a:pt x="3117" y="1"/>
                    <a:pt x="176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 name="Google Shape;731;p29"/>
          <p:cNvGrpSpPr/>
          <p:nvPr/>
        </p:nvGrpSpPr>
        <p:grpSpPr>
          <a:xfrm>
            <a:off x="2486952" y="2053662"/>
            <a:ext cx="1196018" cy="2503642"/>
            <a:chOff x="5504204" y="3107740"/>
            <a:chExt cx="684338" cy="1432617"/>
          </a:xfrm>
        </p:grpSpPr>
        <p:sp>
          <p:nvSpPr>
            <p:cNvPr id="732" name="Google Shape;732;p29"/>
            <p:cNvSpPr/>
            <p:nvPr/>
          </p:nvSpPr>
          <p:spPr>
            <a:xfrm>
              <a:off x="5628347" y="4010581"/>
              <a:ext cx="560195" cy="516547"/>
            </a:xfrm>
            <a:custGeom>
              <a:avLst/>
              <a:gdLst/>
              <a:ahLst/>
              <a:cxnLst/>
              <a:rect l="l" t="t" r="r" b="b"/>
              <a:pathLst>
                <a:path w="29981" h="27645" extrusionOk="0">
                  <a:moveTo>
                    <a:pt x="0" y="0"/>
                  </a:moveTo>
                  <a:lnTo>
                    <a:pt x="0" y="27645"/>
                  </a:lnTo>
                  <a:lnTo>
                    <a:pt x="29981" y="27645"/>
                  </a:lnTo>
                  <a:lnTo>
                    <a:pt x="29981" y="0"/>
                  </a:lnTo>
                  <a:close/>
                </a:path>
              </a:pathLst>
            </a:cu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9"/>
            <p:cNvSpPr/>
            <p:nvPr/>
          </p:nvSpPr>
          <p:spPr>
            <a:xfrm>
              <a:off x="5585222" y="4425313"/>
              <a:ext cx="49310" cy="61679"/>
            </a:xfrm>
            <a:custGeom>
              <a:avLst/>
              <a:gdLst/>
              <a:ahLst/>
              <a:cxnLst/>
              <a:rect l="l" t="t" r="r" b="b"/>
              <a:pathLst>
                <a:path w="2639" h="3301" extrusionOk="0">
                  <a:moveTo>
                    <a:pt x="2639" y="0"/>
                  </a:moveTo>
                  <a:lnTo>
                    <a:pt x="1" y="717"/>
                  </a:lnTo>
                  <a:cubicBezTo>
                    <a:pt x="1" y="717"/>
                    <a:pt x="92" y="2304"/>
                    <a:pt x="185" y="2888"/>
                  </a:cubicBezTo>
                  <a:cubicBezTo>
                    <a:pt x="233" y="3185"/>
                    <a:pt x="740" y="3300"/>
                    <a:pt x="1252" y="3300"/>
                  </a:cubicBezTo>
                  <a:cubicBezTo>
                    <a:pt x="1750" y="3300"/>
                    <a:pt x="2252" y="3191"/>
                    <a:pt x="2346" y="3032"/>
                  </a:cubicBezTo>
                  <a:cubicBezTo>
                    <a:pt x="2537" y="2710"/>
                    <a:pt x="2639" y="0"/>
                    <a:pt x="2639" y="0"/>
                  </a:cubicBezTo>
                  <a:close/>
                </a:path>
              </a:pathLst>
            </a:custGeom>
            <a:solidFill>
              <a:srgbClr val="FEAF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9"/>
            <p:cNvSpPr/>
            <p:nvPr/>
          </p:nvSpPr>
          <p:spPr>
            <a:xfrm>
              <a:off x="5527224" y="3856187"/>
              <a:ext cx="381286" cy="598312"/>
            </a:xfrm>
            <a:custGeom>
              <a:avLst/>
              <a:gdLst/>
              <a:ahLst/>
              <a:cxnLst/>
              <a:rect l="l" t="t" r="r" b="b"/>
              <a:pathLst>
                <a:path w="20406" h="32021" extrusionOk="0">
                  <a:moveTo>
                    <a:pt x="18579" y="0"/>
                  </a:moveTo>
                  <a:cubicBezTo>
                    <a:pt x="11392" y="0"/>
                    <a:pt x="1498" y="2829"/>
                    <a:pt x="691" y="6335"/>
                  </a:cubicBezTo>
                  <a:cubicBezTo>
                    <a:pt x="0" y="9331"/>
                    <a:pt x="1700" y="24297"/>
                    <a:pt x="3000" y="31728"/>
                  </a:cubicBezTo>
                  <a:cubicBezTo>
                    <a:pt x="3444" y="31946"/>
                    <a:pt x="3911" y="32020"/>
                    <a:pt x="4341" y="32020"/>
                  </a:cubicBezTo>
                  <a:cubicBezTo>
                    <a:pt x="5244" y="32020"/>
                    <a:pt x="5980" y="31692"/>
                    <a:pt x="5980" y="31692"/>
                  </a:cubicBezTo>
                  <a:cubicBezTo>
                    <a:pt x="6604" y="27301"/>
                    <a:pt x="7352" y="20438"/>
                    <a:pt x="7265" y="14975"/>
                  </a:cubicBezTo>
                  <a:cubicBezTo>
                    <a:pt x="7239" y="13320"/>
                    <a:pt x="6590" y="11680"/>
                    <a:pt x="6439" y="10477"/>
                  </a:cubicBezTo>
                  <a:cubicBezTo>
                    <a:pt x="9284" y="10225"/>
                    <a:pt x="16650" y="9084"/>
                    <a:pt x="19660" y="9084"/>
                  </a:cubicBezTo>
                  <a:cubicBezTo>
                    <a:pt x="19724" y="9084"/>
                    <a:pt x="19787" y="9085"/>
                    <a:pt x="19847" y="9086"/>
                  </a:cubicBezTo>
                  <a:lnTo>
                    <a:pt x="20406" y="67"/>
                  </a:lnTo>
                  <a:cubicBezTo>
                    <a:pt x="19823" y="22"/>
                    <a:pt x="19212" y="0"/>
                    <a:pt x="185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9"/>
            <p:cNvSpPr/>
            <p:nvPr/>
          </p:nvSpPr>
          <p:spPr>
            <a:xfrm>
              <a:off x="5734964" y="4423631"/>
              <a:ext cx="50431" cy="64893"/>
            </a:xfrm>
            <a:custGeom>
              <a:avLst/>
              <a:gdLst/>
              <a:ahLst/>
              <a:cxnLst/>
              <a:rect l="l" t="t" r="r" b="b"/>
              <a:pathLst>
                <a:path w="2699" h="3473" extrusionOk="0">
                  <a:moveTo>
                    <a:pt x="2698" y="0"/>
                  </a:moveTo>
                  <a:lnTo>
                    <a:pt x="1" y="335"/>
                  </a:lnTo>
                  <a:cubicBezTo>
                    <a:pt x="1" y="335"/>
                    <a:pt x="107" y="2517"/>
                    <a:pt x="222" y="3098"/>
                  </a:cubicBezTo>
                  <a:cubicBezTo>
                    <a:pt x="276" y="3368"/>
                    <a:pt x="712" y="3472"/>
                    <a:pt x="1179" y="3472"/>
                  </a:cubicBezTo>
                  <a:cubicBezTo>
                    <a:pt x="1714" y="3472"/>
                    <a:pt x="2291" y="3337"/>
                    <a:pt x="2386" y="3160"/>
                  </a:cubicBezTo>
                  <a:cubicBezTo>
                    <a:pt x="2566" y="2831"/>
                    <a:pt x="2698" y="0"/>
                    <a:pt x="2698" y="0"/>
                  </a:cubicBezTo>
                  <a:close/>
                </a:path>
              </a:pathLst>
            </a:custGeom>
            <a:solidFill>
              <a:srgbClr val="FEAF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9"/>
            <p:cNvSpPr/>
            <p:nvPr/>
          </p:nvSpPr>
          <p:spPr>
            <a:xfrm>
              <a:off x="5672855" y="3864576"/>
              <a:ext cx="458081" cy="591586"/>
            </a:xfrm>
            <a:custGeom>
              <a:avLst/>
              <a:gdLst/>
              <a:ahLst/>
              <a:cxnLst/>
              <a:rect l="l" t="t" r="r" b="b"/>
              <a:pathLst>
                <a:path w="24516" h="31661" extrusionOk="0">
                  <a:moveTo>
                    <a:pt x="23330" y="1"/>
                  </a:moveTo>
                  <a:lnTo>
                    <a:pt x="13659" y="2"/>
                  </a:lnTo>
                  <a:cubicBezTo>
                    <a:pt x="13658" y="2"/>
                    <a:pt x="13656" y="2"/>
                    <a:pt x="13654" y="2"/>
                  </a:cubicBezTo>
                  <a:cubicBezTo>
                    <a:pt x="13296" y="2"/>
                    <a:pt x="2432" y="2139"/>
                    <a:pt x="1517" y="3761"/>
                  </a:cubicBezTo>
                  <a:cubicBezTo>
                    <a:pt x="0" y="6447"/>
                    <a:pt x="2382" y="22524"/>
                    <a:pt x="3060" y="31215"/>
                  </a:cubicBezTo>
                  <a:cubicBezTo>
                    <a:pt x="3060" y="31215"/>
                    <a:pt x="3594" y="31661"/>
                    <a:pt x="4580" y="31661"/>
                  </a:cubicBezTo>
                  <a:cubicBezTo>
                    <a:pt x="5043" y="31661"/>
                    <a:pt x="5605" y="31562"/>
                    <a:pt x="6259" y="31272"/>
                  </a:cubicBezTo>
                  <a:cubicBezTo>
                    <a:pt x="6851" y="26975"/>
                    <a:pt x="9486" y="15620"/>
                    <a:pt x="7236" y="9538"/>
                  </a:cubicBezTo>
                  <a:lnTo>
                    <a:pt x="7236" y="9538"/>
                  </a:lnTo>
                  <a:cubicBezTo>
                    <a:pt x="9486" y="9675"/>
                    <a:pt x="11725" y="9812"/>
                    <a:pt x="13834" y="9812"/>
                  </a:cubicBezTo>
                  <a:cubicBezTo>
                    <a:pt x="16838" y="9812"/>
                    <a:pt x="19579" y="9534"/>
                    <a:pt x="21714" y="8582"/>
                  </a:cubicBezTo>
                  <a:cubicBezTo>
                    <a:pt x="22802" y="8096"/>
                    <a:pt x="23237" y="7682"/>
                    <a:pt x="23828" y="6454"/>
                  </a:cubicBezTo>
                  <a:cubicBezTo>
                    <a:pt x="24516" y="5023"/>
                    <a:pt x="24083" y="1754"/>
                    <a:pt x="233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9"/>
            <p:cNvSpPr/>
            <p:nvPr/>
          </p:nvSpPr>
          <p:spPr>
            <a:xfrm>
              <a:off x="5635223" y="3580489"/>
              <a:ext cx="224500" cy="332948"/>
            </a:xfrm>
            <a:custGeom>
              <a:avLst/>
              <a:gdLst/>
              <a:ahLst/>
              <a:cxnLst/>
              <a:rect l="l" t="t" r="r" b="b"/>
              <a:pathLst>
                <a:path w="12015" h="17819" extrusionOk="0">
                  <a:moveTo>
                    <a:pt x="7914" y="0"/>
                  </a:moveTo>
                  <a:cubicBezTo>
                    <a:pt x="7901" y="0"/>
                    <a:pt x="7888" y="1"/>
                    <a:pt x="7876" y="4"/>
                  </a:cubicBezTo>
                  <a:cubicBezTo>
                    <a:pt x="7431" y="608"/>
                    <a:pt x="6902" y="4485"/>
                    <a:pt x="6902" y="4485"/>
                  </a:cubicBezTo>
                  <a:cubicBezTo>
                    <a:pt x="6734" y="5588"/>
                    <a:pt x="1" y="15714"/>
                    <a:pt x="1" y="15714"/>
                  </a:cubicBezTo>
                  <a:cubicBezTo>
                    <a:pt x="1" y="15714"/>
                    <a:pt x="102" y="16580"/>
                    <a:pt x="743" y="17063"/>
                  </a:cubicBezTo>
                  <a:cubicBezTo>
                    <a:pt x="1432" y="17580"/>
                    <a:pt x="2195" y="17819"/>
                    <a:pt x="2195" y="17819"/>
                  </a:cubicBezTo>
                  <a:cubicBezTo>
                    <a:pt x="2195" y="17819"/>
                    <a:pt x="9483" y="9789"/>
                    <a:pt x="11171" y="6975"/>
                  </a:cubicBezTo>
                  <a:cubicBezTo>
                    <a:pt x="11256" y="6411"/>
                    <a:pt x="12014" y="2759"/>
                    <a:pt x="10595" y="2299"/>
                  </a:cubicBezTo>
                  <a:cubicBezTo>
                    <a:pt x="9987" y="2103"/>
                    <a:pt x="8452" y="0"/>
                    <a:pt x="791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9"/>
            <p:cNvSpPr/>
            <p:nvPr/>
          </p:nvSpPr>
          <p:spPr>
            <a:xfrm>
              <a:off x="5760749" y="3408064"/>
              <a:ext cx="158860" cy="215401"/>
            </a:xfrm>
            <a:custGeom>
              <a:avLst/>
              <a:gdLst/>
              <a:ahLst/>
              <a:cxnLst/>
              <a:rect l="l" t="t" r="r" b="b"/>
              <a:pathLst>
                <a:path w="8502" h="11528" extrusionOk="0">
                  <a:moveTo>
                    <a:pt x="3394" y="0"/>
                  </a:moveTo>
                  <a:cubicBezTo>
                    <a:pt x="3394" y="0"/>
                    <a:pt x="2152" y="1103"/>
                    <a:pt x="1548" y="3810"/>
                  </a:cubicBezTo>
                  <a:cubicBezTo>
                    <a:pt x="1409" y="4441"/>
                    <a:pt x="659" y="7502"/>
                    <a:pt x="0" y="10166"/>
                  </a:cubicBezTo>
                  <a:cubicBezTo>
                    <a:pt x="528" y="10389"/>
                    <a:pt x="1742" y="10763"/>
                    <a:pt x="4289" y="11027"/>
                  </a:cubicBezTo>
                  <a:cubicBezTo>
                    <a:pt x="4969" y="11096"/>
                    <a:pt x="5469" y="11277"/>
                    <a:pt x="5816" y="11527"/>
                  </a:cubicBezTo>
                  <a:cubicBezTo>
                    <a:pt x="7190" y="8522"/>
                    <a:pt x="8501" y="5468"/>
                    <a:pt x="8501" y="5468"/>
                  </a:cubicBezTo>
                  <a:lnTo>
                    <a:pt x="339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9"/>
            <p:cNvSpPr/>
            <p:nvPr/>
          </p:nvSpPr>
          <p:spPr>
            <a:xfrm>
              <a:off x="5801875" y="3374170"/>
              <a:ext cx="332574" cy="513240"/>
            </a:xfrm>
            <a:custGeom>
              <a:avLst/>
              <a:gdLst/>
              <a:ahLst/>
              <a:cxnLst/>
              <a:rect l="l" t="t" r="r" b="b"/>
              <a:pathLst>
                <a:path w="17799" h="27468" extrusionOk="0">
                  <a:moveTo>
                    <a:pt x="7785" y="0"/>
                  </a:moveTo>
                  <a:cubicBezTo>
                    <a:pt x="5018" y="0"/>
                    <a:pt x="2634" y="704"/>
                    <a:pt x="1181" y="1814"/>
                  </a:cubicBezTo>
                  <a:cubicBezTo>
                    <a:pt x="0" y="3143"/>
                    <a:pt x="528" y="9831"/>
                    <a:pt x="942" y="15788"/>
                  </a:cubicBezTo>
                  <a:cubicBezTo>
                    <a:pt x="1187" y="19315"/>
                    <a:pt x="490" y="22724"/>
                    <a:pt x="364" y="27467"/>
                  </a:cubicBezTo>
                  <a:cubicBezTo>
                    <a:pt x="364" y="27467"/>
                    <a:pt x="1027" y="26829"/>
                    <a:pt x="4348" y="26708"/>
                  </a:cubicBezTo>
                  <a:cubicBezTo>
                    <a:pt x="8056" y="26572"/>
                    <a:pt x="13512" y="26708"/>
                    <a:pt x="16482" y="26331"/>
                  </a:cubicBezTo>
                  <a:cubicBezTo>
                    <a:pt x="16817" y="26104"/>
                    <a:pt x="16872" y="25615"/>
                    <a:pt x="16501" y="25020"/>
                  </a:cubicBezTo>
                  <a:cubicBezTo>
                    <a:pt x="16270" y="24646"/>
                    <a:pt x="16094" y="24244"/>
                    <a:pt x="16057" y="23806"/>
                  </a:cubicBezTo>
                  <a:cubicBezTo>
                    <a:pt x="15563" y="18050"/>
                    <a:pt x="17514" y="6530"/>
                    <a:pt x="17579" y="5732"/>
                  </a:cubicBezTo>
                  <a:cubicBezTo>
                    <a:pt x="17799" y="3002"/>
                    <a:pt x="16651" y="1937"/>
                    <a:pt x="13019" y="810"/>
                  </a:cubicBezTo>
                  <a:cubicBezTo>
                    <a:pt x="11215" y="249"/>
                    <a:pt x="9432" y="0"/>
                    <a:pt x="7785" y="0"/>
                  </a:cubicBezTo>
                  <a:close/>
                </a:path>
              </a:pathLst>
            </a:custGeom>
            <a:solidFill>
              <a:srgbClr val="AB99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9"/>
            <p:cNvSpPr/>
            <p:nvPr/>
          </p:nvSpPr>
          <p:spPr>
            <a:xfrm>
              <a:off x="5677844" y="3866912"/>
              <a:ext cx="329024" cy="73320"/>
            </a:xfrm>
            <a:custGeom>
              <a:avLst/>
              <a:gdLst/>
              <a:ahLst/>
              <a:cxnLst/>
              <a:rect l="l" t="t" r="r" b="b"/>
              <a:pathLst>
                <a:path w="17609" h="3924" extrusionOk="0">
                  <a:moveTo>
                    <a:pt x="17609" y="0"/>
                  </a:moveTo>
                  <a:lnTo>
                    <a:pt x="0" y="257"/>
                  </a:lnTo>
                  <a:lnTo>
                    <a:pt x="10574" y="3923"/>
                  </a:lnTo>
                  <a:lnTo>
                    <a:pt x="176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9"/>
            <p:cNvSpPr/>
            <p:nvPr/>
          </p:nvSpPr>
          <p:spPr>
            <a:xfrm>
              <a:off x="5873308" y="3866912"/>
              <a:ext cx="133560" cy="81074"/>
            </a:xfrm>
            <a:custGeom>
              <a:avLst/>
              <a:gdLst/>
              <a:ahLst/>
              <a:cxnLst/>
              <a:rect l="l" t="t" r="r" b="b"/>
              <a:pathLst>
                <a:path w="7148" h="4339" extrusionOk="0">
                  <a:moveTo>
                    <a:pt x="7148" y="0"/>
                  </a:moveTo>
                  <a:lnTo>
                    <a:pt x="1" y="3736"/>
                  </a:lnTo>
                  <a:lnTo>
                    <a:pt x="84" y="4338"/>
                  </a:lnTo>
                  <a:lnTo>
                    <a:pt x="7148" y="603"/>
                  </a:lnTo>
                  <a:lnTo>
                    <a:pt x="714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9"/>
            <p:cNvSpPr/>
            <p:nvPr/>
          </p:nvSpPr>
          <p:spPr>
            <a:xfrm>
              <a:off x="5749090" y="3831765"/>
              <a:ext cx="125787" cy="82868"/>
            </a:xfrm>
            <a:custGeom>
              <a:avLst/>
              <a:gdLst/>
              <a:ahLst/>
              <a:cxnLst/>
              <a:rect l="l" t="t" r="r" b="b"/>
              <a:pathLst>
                <a:path w="6732" h="4435" extrusionOk="0">
                  <a:moveTo>
                    <a:pt x="5722" y="1"/>
                  </a:moveTo>
                  <a:lnTo>
                    <a:pt x="4238" y="686"/>
                  </a:lnTo>
                  <a:cubicBezTo>
                    <a:pt x="4238" y="686"/>
                    <a:pt x="3599" y="176"/>
                    <a:pt x="2718" y="176"/>
                  </a:cubicBezTo>
                  <a:cubicBezTo>
                    <a:pt x="2323" y="176"/>
                    <a:pt x="1879" y="278"/>
                    <a:pt x="1423" y="576"/>
                  </a:cubicBezTo>
                  <a:cubicBezTo>
                    <a:pt x="1" y="1504"/>
                    <a:pt x="1329" y="4434"/>
                    <a:pt x="2375" y="4434"/>
                  </a:cubicBezTo>
                  <a:cubicBezTo>
                    <a:pt x="2414" y="4434"/>
                    <a:pt x="2451" y="4430"/>
                    <a:pt x="2489" y="4422"/>
                  </a:cubicBezTo>
                  <a:cubicBezTo>
                    <a:pt x="3548" y="4194"/>
                    <a:pt x="6732" y="2163"/>
                    <a:pt x="6732" y="2163"/>
                  </a:cubicBezTo>
                  <a:lnTo>
                    <a:pt x="5722" y="1"/>
                  </a:ln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9"/>
            <p:cNvSpPr/>
            <p:nvPr/>
          </p:nvSpPr>
          <p:spPr>
            <a:xfrm>
              <a:off x="6032541" y="3408120"/>
              <a:ext cx="133841" cy="209982"/>
            </a:xfrm>
            <a:custGeom>
              <a:avLst/>
              <a:gdLst/>
              <a:ahLst/>
              <a:cxnLst/>
              <a:rect l="l" t="t" r="r" b="b"/>
              <a:pathLst>
                <a:path w="7163" h="11238" extrusionOk="0">
                  <a:moveTo>
                    <a:pt x="2920" y="1"/>
                  </a:moveTo>
                  <a:cubicBezTo>
                    <a:pt x="1033" y="1"/>
                    <a:pt x="416" y="2655"/>
                    <a:pt x="187" y="4348"/>
                  </a:cubicBezTo>
                  <a:cubicBezTo>
                    <a:pt x="1" y="5674"/>
                    <a:pt x="341" y="7415"/>
                    <a:pt x="472" y="8755"/>
                  </a:cubicBezTo>
                  <a:cubicBezTo>
                    <a:pt x="555" y="9658"/>
                    <a:pt x="646" y="10434"/>
                    <a:pt x="736" y="11176"/>
                  </a:cubicBezTo>
                  <a:cubicBezTo>
                    <a:pt x="1150" y="11212"/>
                    <a:pt x="1764" y="11238"/>
                    <a:pt x="2496" y="11238"/>
                  </a:cubicBezTo>
                  <a:cubicBezTo>
                    <a:pt x="3654" y="11238"/>
                    <a:pt x="5109" y="11172"/>
                    <a:pt x="6538" y="10972"/>
                  </a:cubicBezTo>
                  <a:cubicBezTo>
                    <a:pt x="6538" y="10903"/>
                    <a:pt x="7163" y="670"/>
                    <a:pt x="3283" y="32"/>
                  </a:cubicBezTo>
                  <a:cubicBezTo>
                    <a:pt x="3157" y="11"/>
                    <a:pt x="3036" y="1"/>
                    <a:pt x="29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9"/>
            <p:cNvSpPr/>
            <p:nvPr/>
          </p:nvSpPr>
          <p:spPr>
            <a:xfrm>
              <a:off x="5838292" y="3614104"/>
              <a:ext cx="309274" cy="264935"/>
            </a:xfrm>
            <a:custGeom>
              <a:avLst/>
              <a:gdLst/>
              <a:ahLst/>
              <a:cxnLst/>
              <a:rect l="l" t="t" r="r" b="b"/>
              <a:pathLst>
                <a:path w="16552" h="14179" extrusionOk="0">
                  <a:moveTo>
                    <a:pt x="16503" y="0"/>
                  </a:moveTo>
                  <a:lnTo>
                    <a:pt x="16503" y="0"/>
                  </a:lnTo>
                  <a:cubicBezTo>
                    <a:pt x="15237" y="177"/>
                    <a:pt x="14076" y="234"/>
                    <a:pt x="13109" y="234"/>
                  </a:cubicBezTo>
                  <a:cubicBezTo>
                    <a:pt x="12296" y="234"/>
                    <a:pt x="11620" y="194"/>
                    <a:pt x="11132" y="152"/>
                  </a:cubicBezTo>
                  <a:lnTo>
                    <a:pt x="11132" y="152"/>
                  </a:lnTo>
                  <a:cubicBezTo>
                    <a:pt x="11292" y="1458"/>
                    <a:pt x="11451" y="2651"/>
                    <a:pt x="11611" y="4261"/>
                  </a:cubicBezTo>
                  <a:cubicBezTo>
                    <a:pt x="10091" y="4927"/>
                    <a:pt x="8633" y="5892"/>
                    <a:pt x="7301" y="6905"/>
                  </a:cubicBezTo>
                  <a:cubicBezTo>
                    <a:pt x="4373" y="9140"/>
                    <a:pt x="131" y="12130"/>
                    <a:pt x="131" y="12130"/>
                  </a:cubicBezTo>
                  <a:cubicBezTo>
                    <a:pt x="131" y="12130"/>
                    <a:pt x="1" y="12561"/>
                    <a:pt x="112" y="13075"/>
                  </a:cubicBezTo>
                  <a:cubicBezTo>
                    <a:pt x="333" y="14060"/>
                    <a:pt x="679" y="14179"/>
                    <a:pt x="833" y="14179"/>
                  </a:cubicBezTo>
                  <a:cubicBezTo>
                    <a:pt x="882" y="14179"/>
                    <a:pt x="911" y="14167"/>
                    <a:pt x="911" y="14167"/>
                  </a:cubicBezTo>
                  <a:cubicBezTo>
                    <a:pt x="911" y="14167"/>
                    <a:pt x="13415" y="9666"/>
                    <a:pt x="15323" y="7051"/>
                  </a:cubicBezTo>
                  <a:cubicBezTo>
                    <a:pt x="16552" y="5378"/>
                    <a:pt x="16420" y="2054"/>
                    <a:pt x="16503"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9"/>
            <p:cNvSpPr/>
            <p:nvPr/>
          </p:nvSpPr>
          <p:spPr>
            <a:xfrm>
              <a:off x="5838722" y="3841538"/>
              <a:ext cx="1925" cy="16891"/>
            </a:xfrm>
            <a:custGeom>
              <a:avLst/>
              <a:gdLst/>
              <a:ahLst/>
              <a:cxnLst/>
              <a:rect l="l" t="t" r="r" b="b"/>
              <a:pathLst>
                <a:path w="103" h="904" extrusionOk="0">
                  <a:moveTo>
                    <a:pt x="102" y="1"/>
                  </a:moveTo>
                  <a:cubicBezTo>
                    <a:pt x="69" y="109"/>
                    <a:pt x="0" y="465"/>
                    <a:pt x="84" y="879"/>
                  </a:cubicBezTo>
                  <a:lnTo>
                    <a:pt x="84" y="879"/>
                  </a:lnTo>
                  <a:cubicBezTo>
                    <a:pt x="35" y="631"/>
                    <a:pt x="62" y="290"/>
                    <a:pt x="102" y="1"/>
                  </a:cubicBezTo>
                  <a:close/>
                  <a:moveTo>
                    <a:pt x="84" y="879"/>
                  </a:moveTo>
                  <a:cubicBezTo>
                    <a:pt x="85" y="887"/>
                    <a:pt x="87" y="895"/>
                    <a:pt x="89" y="903"/>
                  </a:cubicBezTo>
                  <a:cubicBezTo>
                    <a:pt x="87" y="895"/>
                    <a:pt x="85" y="887"/>
                    <a:pt x="84" y="879"/>
                  </a:cubicBezTo>
                  <a:close/>
                </a:path>
              </a:pathLst>
            </a:custGeom>
            <a:solidFill>
              <a:srgbClr val="FEAF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9"/>
            <p:cNvSpPr/>
            <p:nvPr/>
          </p:nvSpPr>
          <p:spPr>
            <a:xfrm>
              <a:off x="5519974" y="3677054"/>
              <a:ext cx="354903" cy="270932"/>
            </a:xfrm>
            <a:custGeom>
              <a:avLst/>
              <a:gdLst/>
              <a:ahLst/>
              <a:cxnLst/>
              <a:rect l="l" t="t" r="r" b="b"/>
              <a:pathLst>
                <a:path w="18994" h="14500" extrusionOk="0">
                  <a:moveTo>
                    <a:pt x="1037" y="1"/>
                  </a:moveTo>
                  <a:cubicBezTo>
                    <a:pt x="458" y="1"/>
                    <a:pt x="1" y="514"/>
                    <a:pt x="81" y="1098"/>
                  </a:cubicBezTo>
                  <a:lnTo>
                    <a:pt x="1630" y="12398"/>
                  </a:lnTo>
                  <a:cubicBezTo>
                    <a:pt x="1704" y="12939"/>
                    <a:pt x="2148" y="13354"/>
                    <a:pt x="2693" y="13390"/>
                  </a:cubicBezTo>
                  <a:lnTo>
                    <a:pt x="18994" y="14499"/>
                  </a:lnTo>
                  <a:lnTo>
                    <a:pt x="17263" y="1876"/>
                  </a:lnTo>
                  <a:cubicBezTo>
                    <a:pt x="17201" y="1422"/>
                    <a:pt x="16828" y="1074"/>
                    <a:pt x="16371" y="1043"/>
                  </a:cubicBezTo>
                  <a:lnTo>
                    <a:pt x="1104" y="3"/>
                  </a:lnTo>
                  <a:cubicBezTo>
                    <a:pt x="1082" y="2"/>
                    <a:pt x="1059" y="1"/>
                    <a:pt x="1037"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9"/>
            <p:cNvSpPr/>
            <p:nvPr/>
          </p:nvSpPr>
          <p:spPr>
            <a:xfrm>
              <a:off x="5826333" y="3205052"/>
              <a:ext cx="59717" cy="74179"/>
            </a:xfrm>
            <a:custGeom>
              <a:avLst/>
              <a:gdLst/>
              <a:ahLst/>
              <a:cxnLst/>
              <a:rect l="l" t="t" r="r" b="b"/>
              <a:pathLst>
                <a:path w="3196" h="3970" extrusionOk="0">
                  <a:moveTo>
                    <a:pt x="714" y="0"/>
                  </a:moveTo>
                  <a:lnTo>
                    <a:pt x="714" y="0"/>
                  </a:lnTo>
                  <a:cubicBezTo>
                    <a:pt x="714" y="0"/>
                    <a:pt x="0" y="2030"/>
                    <a:pt x="1179" y="2744"/>
                  </a:cubicBezTo>
                  <a:cubicBezTo>
                    <a:pt x="1179" y="2744"/>
                    <a:pt x="851" y="3769"/>
                    <a:pt x="2049" y="3962"/>
                  </a:cubicBezTo>
                  <a:cubicBezTo>
                    <a:pt x="2078" y="3967"/>
                    <a:pt x="2106" y="3969"/>
                    <a:pt x="2132" y="3969"/>
                  </a:cubicBezTo>
                  <a:cubicBezTo>
                    <a:pt x="3196" y="3969"/>
                    <a:pt x="2164" y="244"/>
                    <a:pt x="2164" y="244"/>
                  </a:cubicBezTo>
                  <a:lnTo>
                    <a:pt x="7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9"/>
            <p:cNvSpPr/>
            <p:nvPr/>
          </p:nvSpPr>
          <p:spPr>
            <a:xfrm>
              <a:off x="5917498" y="3306661"/>
              <a:ext cx="84923" cy="96508"/>
            </a:xfrm>
            <a:custGeom>
              <a:avLst/>
              <a:gdLst/>
              <a:ahLst/>
              <a:cxnLst/>
              <a:rect l="l" t="t" r="r" b="b"/>
              <a:pathLst>
                <a:path w="4545" h="5165" extrusionOk="0">
                  <a:moveTo>
                    <a:pt x="4544" y="0"/>
                  </a:moveTo>
                  <a:lnTo>
                    <a:pt x="241" y="1865"/>
                  </a:lnTo>
                  <a:cubicBezTo>
                    <a:pt x="241" y="1865"/>
                    <a:pt x="212" y="2359"/>
                    <a:pt x="174" y="2800"/>
                  </a:cubicBezTo>
                  <a:cubicBezTo>
                    <a:pt x="105" y="3102"/>
                    <a:pt x="55" y="3407"/>
                    <a:pt x="23" y="3716"/>
                  </a:cubicBezTo>
                  <a:cubicBezTo>
                    <a:pt x="0" y="3955"/>
                    <a:pt x="67" y="4716"/>
                    <a:pt x="180" y="4915"/>
                  </a:cubicBezTo>
                  <a:cubicBezTo>
                    <a:pt x="227" y="4999"/>
                    <a:pt x="293" y="5025"/>
                    <a:pt x="371" y="5025"/>
                  </a:cubicBezTo>
                  <a:cubicBezTo>
                    <a:pt x="504" y="5025"/>
                    <a:pt x="670" y="4950"/>
                    <a:pt x="838" y="4950"/>
                  </a:cubicBezTo>
                  <a:cubicBezTo>
                    <a:pt x="879" y="4950"/>
                    <a:pt x="919" y="4954"/>
                    <a:pt x="959" y="4965"/>
                  </a:cubicBezTo>
                  <a:cubicBezTo>
                    <a:pt x="1477" y="5107"/>
                    <a:pt x="1917" y="5165"/>
                    <a:pt x="2289" y="5165"/>
                  </a:cubicBezTo>
                  <a:cubicBezTo>
                    <a:pt x="4018" y="5165"/>
                    <a:pt x="4295" y="3907"/>
                    <a:pt x="4295" y="3907"/>
                  </a:cubicBezTo>
                  <a:cubicBezTo>
                    <a:pt x="4006" y="2803"/>
                    <a:pt x="4544" y="1"/>
                    <a:pt x="4544"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9"/>
            <p:cNvSpPr/>
            <p:nvPr/>
          </p:nvSpPr>
          <p:spPr>
            <a:xfrm>
              <a:off x="5839245" y="3178388"/>
              <a:ext cx="179152" cy="174742"/>
            </a:xfrm>
            <a:custGeom>
              <a:avLst/>
              <a:gdLst/>
              <a:ahLst/>
              <a:cxnLst/>
              <a:rect l="l" t="t" r="r" b="b"/>
              <a:pathLst>
                <a:path w="9588" h="9352" extrusionOk="0">
                  <a:moveTo>
                    <a:pt x="3318" y="0"/>
                  </a:moveTo>
                  <a:cubicBezTo>
                    <a:pt x="2577" y="0"/>
                    <a:pt x="1903" y="135"/>
                    <a:pt x="1435" y="459"/>
                  </a:cubicBezTo>
                  <a:cubicBezTo>
                    <a:pt x="1" y="1454"/>
                    <a:pt x="983" y="4804"/>
                    <a:pt x="1343" y="6282"/>
                  </a:cubicBezTo>
                  <a:cubicBezTo>
                    <a:pt x="1568" y="7200"/>
                    <a:pt x="2001" y="8103"/>
                    <a:pt x="2749" y="8679"/>
                  </a:cubicBezTo>
                  <a:cubicBezTo>
                    <a:pt x="3346" y="9139"/>
                    <a:pt x="4103" y="9351"/>
                    <a:pt x="4861" y="9351"/>
                  </a:cubicBezTo>
                  <a:cubicBezTo>
                    <a:pt x="5107" y="9351"/>
                    <a:pt x="5353" y="9329"/>
                    <a:pt x="5594" y="9285"/>
                  </a:cubicBezTo>
                  <a:cubicBezTo>
                    <a:pt x="7324" y="8973"/>
                    <a:pt x="8804" y="7560"/>
                    <a:pt x="9196" y="5847"/>
                  </a:cubicBezTo>
                  <a:cubicBezTo>
                    <a:pt x="9587" y="4133"/>
                    <a:pt x="8868" y="2218"/>
                    <a:pt x="7446" y="1184"/>
                  </a:cubicBezTo>
                  <a:cubicBezTo>
                    <a:pt x="6567" y="546"/>
                    <a:pt x="4808" y="0"/>
                    <a:pt x="3318"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9"/>
            <p:cNvSpPr/>
            <p:nvPr/>
          </p:nvSpPr>
          <p:spPr>
            <a:xfrm>
              <a:off x="5823848" y="3107740"/>
              <a:ext cx="234011" cy="211141"/>
            </a:xfrm>
            <a:custGeom>
              <a:avLst/>
              <a:gdLst/>
              <a:ahLst/>
              <a:cxnLst/>
              <a:rect l="l" t="t" r="r" b="b"/>
              <a:pathLst>
                <a:path w="12524" h="11300" extrusionOk="0">
                  <a:moveTo>
                    <a:pt x="6987" y="0"/>
                  </a:moveTo>
                  <a:cubicBezTo>
                    <a:pt x="6023" y="0"/>
                    <a:pt x="5055" y="477"/>
                    <a:pt x="4507" y="1275"/>
                  </a:cubicBezTo>
                  <a:cubicBezTo>
                    <a:pt x="4565" y="1190"/>
                    <a:pt x="3693" y="1019"/>
                    <a:pt x="3626" y="1008"/>
                  </a:cubicBezTo>
                  <a:cubicBezTo>
                    <a:pt x="3448" y="977"/>
                    <a:pt x="3266" y="959"/>
                    <a:pt x="3085" y="959"/>
                  </a:cubicBezTo>
                  <a:cubicBezTo>
                    <a:pt x="2904" y="959"/>
                    <a:pt x="2723" y="977"/>
                    <a:pt x="2545" y="1021"/>
                  </a:cubicBezTo>
                  <a:cubicBezTo>
                    <a:pt x="1878" y="1182"/>
                    <a:pt x="1275" y="1570"/>
                    <a:pt x="812" y="2073"/>
                  </a:cubicBezTo>
                  <a:cubicBezTo>
                    <a:pt x="395" y="2527"/>
                    <a:pt x="76" y="3102"/>
                    <a:pt x="16" y="3724"/>
                  </a:cubicBezTo>
                  <a:cubicBezTo>
                    <a:pt x="1" y="3874"/>
                    <a:pt x="3" y="4024"/>
                    <a:pt x="23" y="4174"/>
                  </a:cubicBezTo>
                  <a:cubicBezTo>
                    <a:pt x="170" y="5340"/>
                    <a:pt x="1264" y="6240"/>
                    <a:pt x="2391" y="6393"/>
                  </a:cubicBezTo>
                  <a:cubicBezTo>
                    <a:pt x="2732" y="6440"/>
                    <a:pt x="3167" y="6473"/>
                    <a:pt x="3631" y="6473"/>
                  </a:cubicBezTo>
                  <a:cubicBezTo>
                    <a:pt x="4737" y="6473"/>
                    <a:pt x="6005" y="6288"/>
                    <a:pt x="6545" y="5672"/>
                  </a:cubicBezTo>
                  <a:cubicBezTo>
                    <a:pt x="6570" y="6823"/>
                    <a:pt x="8655" y="9010"/>
                    <a:pt x="9710" y="9354"/>
                  </a:cubicBezTo>
                  <a:cubicBezTo>
                    <a:pt x="9654" y="10116"/>
                    <a:pt x="9556" y="10568"/>
                    <a:pt x="9454" y="11245"/>
                  </a:cubicBezTo>
                  <a:cubicBezTo>
                    <a:pt x="9531" y="11282"/>
                    <a:pt x="9614" y="11300"/>
                    <a:pt x="9700" y="11300"/>
                  </a:cubicBezTo>
                  <a:cubicBezTo>
                    <a:pt x="10206" y="11300"/>
                    <a:pt x="10824" y="10710"/>
                    <a:pt x="11084" y="10275"/>
                  </a:cubicBezTo>
                  <a:cubicBezTo>
                    <a:pt x="11387" y="9768"/>
                    <a:pt x="12524" y="6617"/>
                    <a:pt x="12232" y="5208"/>
                  </a:cubicBezTo>
                  <a:cubicBezTo>
                    <a:pt x="11949" y="3841"/>
                    <a:pt x="11364" y="2679"/>
                    <a:pt x="10017" y="2679"/>
                  </a:cubicBezTo>
                  <a:cubicBezTo>
                    <a:pt x="9976" y="2679"/>
                    <a:pt x="9934" y="2680"/>
                    <a:pt x="9890" y="2682"/>
                  </a:cubicBezTo>
                  <a:cubicBezTo>
                    <a:pt x="9780" y="1480"/>
                    <a:pt x="8860" y="395"/>
                    <a:pt x="7692" y="89"/>
                  </a:cubicBezTo>
                  <a:cubicBezTo>
                    <a:pt x="7461" y="29"/>
                    <a:pt x="7224" y="0"/>
                    <a:pt x="69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9"/>
            <p:cNvSpPr/>
            <p:nvPr/>
          </p:nvSpPr>
          <p:spPr>
            <a:xfrm>
              <a:off x="5973235" y="3233883"/>
              <a:ext cx="33988" cy="49739"/>
            </a:xfrm>
            <a:custGeom>
              <a:avLst/>
              <a:gdLst/>
              <a:ahLst/>
              <a:cxnLst/>
              <a:rect l="l" t="t" r="r" b="b"/>
              <a:pathLst>
                <a:path w="1819" h="2662" extrusionOk="0">
                  <a:moveTo>
                    <a:pt x="832" y="1"/>
                  </a:moveTo>
                  <a:cubicBezTo>
                    <a:pt x="561" y="1"/>
                    <a:pt x="314" y="140"/>
                    <a:pt x="197" y="240"/>
                  </a:cubicBezTo>
                  <a:cubicBezTo>
                    <a:pt x="100" y="322"/>
                    <a:pt x="40" y="439"/>
                    <a:pt x="31" y="566"/>
                  </a:cubicBezTo>
                  <a:cubicBezTo>
                    <a:pt x="1" y="967"/>
                    <a:pt x="10" y="1974"/>
                    <a:pt x="777" y="2529"/>
                  </a:cubicBezTo>
                  <a:cubicBezTo>
                    <a:pt x="903" y="2621"/>
                    <a:pt x="1015" y="2661"/>
                    <a:pt x="1114" y="2661"/>
                  </a:cubicBezTo>
                  <a:cubicBezTo>
                    <a:pt x="1770" y="2661"/>
                    <a:pt x="1819" y="855"/>
                    <a:pt x="1485" y="375"/>
                  </a:cubicBezTo>
                  <a:cubicBezTo>
                    <a:pt x="1289" y="93"/>
                    <a:pt x="1053" y="1"/>
                    <a:pt x="832"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9"/>
            <p:cNvSpPr/>
            <p:nvPr/>
          </p:nvSpPr>
          <p:spPr>
            <a:xfrm>
              <a:off x="5920861" y="3356568"/>
              <a:ext cx="92902" cy="72255"/>
            </a:xfrm>
            <a:custGeom>
              <a:avLst/>
              <a:gdLst/>
              <a:ahLst/>
              <a:cxnLst/>
              <a:rect l="l" t="t" r="r" b="b"/>
              <a:pathLst>
                <a:path w="4972" h="3867" extrusionOk="0">
                  <a:moveTo>
                    <a:pt x="4037" y="1"/>
                  </a:moveTo>
                  <a:cubicBezTo>
                    <a:pt x="2780" y="747"/>
                    <a:pt x="0" y="2244"/>
                    <a:pt x="0" y="2244"/>
                  </a:cubicBezTo>
                  <a:lnTo>
                    <a:pt x="655" y="3867"/>
                  </a:lnTo>
                  <a:cubicBezTo>
                    <a:pt x="655" y="3867"/>
                    <a:pt x="2199" y="3197"/>
                    <a:pt x="3532" y="2395"/>
                  </a:cubicBezTo>
                  <a:cubicBezTo>
                    <a:pt x="4128" y="2037"/>
                    <a:pt x="4972" y="1317"/>
                    <a:pt x="4972" y="1317"/>
                  </a:cubicBezTo>
                  <a:cubicBezTo>
                    <a:pt x="4527" y="538"/>
                    <a:pt x="4037" y="1"/>
                    <a:pt x="40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9"/>
            <p:cNvSpPr/>
            <p:nvPr/>
          </p:nvSpPr>
          <p:spPr>
            <a:xfrm>
              <a:off x="5892235" y="3358960"/>
              <a:ext cx="28644" cy="64052"/>
            </a:xfrm>
            <a:custGeom>
              <a:avLst/>
              <a:gdLst/>
              <a:ahLst/>
              <a:cxnLst/>
              <a:rect l="l" t="t" r="r" b="b"/>
              <a:pathLst>
                <a:path w="1533" h="3428" extrusionOk="0">
                  <a:moveTo>
                    <a:pt x="1526" y="1"/>
                  </a:moveTo>
                  <a:lnTo>
                    <a:pt x="1526" y="1"/>
                  </a:lnTo>
                  <a:cubicBezTo>
                    <a:pt x="1024" y="165"/>
                    <a:pt x="344" y="1214"/>
                    <a:pt x="344" y="1214"/>
                  </a:cubicBezTo>
                  <a:cubicBezTo>
                    <a:pt x="1" y="2325"/>
                    <a:pt x="305" y="3428"/>
                    <a:pt x="305" y="3428"/>
                  </a:cubicBezTo>
                  <a:cubicBezTo>
                    <a:pt x="769" y="2850"/>
                    <a:pt x="1076" y="2482"/>
                    <a:pt x="1532" y="2116"/>
                  </a:cubicBezTo>
                  <a:cubicBezTo>
                    <a:pt x="1336" y="1478"/>
                    <a:pt x="1526" y="1"/>
                    <a:pt x="15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9"/>
            <p:cNvSpPr/>
            <p:nvPr/>
          </p:nvSpPr>
          <p:spPr>
            <a:xfrm>
              <a:off x="5504204" y="4471129"/>
              <a:ext cx="133915" cy="69228"/>
            </a:xfrm>
            <a:custGeom>
              <a:avLst/>
              <a:gdLst/>
              <a:ahLst/>
              <a:cxnLst/>
              <a:rect l="l" t="t" r="r" b="b"/>
              <a:pathLst>
                <a:path w="7167" h="3705" extrusionOk="0">
                  <a:moveTo>
                    <a:pt x="6782" y="178"/>
                  </a:moveTo>
                  <a:cubicBezTo>
                    <a:pt x="6782" y="178"/>
                    <a:pt x="6782" y="178"/>
                    <a:pt x="6782" y="178"/>
                  </a:cubicBezTo>
                  <a:lnTo>
                    <a:pt x="6782" y="178"/>
                  </a:lnTo>
                  <a:cubicBezTo>
                    <a:pt x="6782" y="178"/>
                    <a:pt x="6782" y="178"/>
                    <a:pt x="6782" y="178"/>
                  </a:cubicBezTo>
                  <a:close/>
                  <a:moveTo>
                    <a:pt x="4476" y="1"/>
                  </a:moveTo>
                  <a:cubicBezTo>
                    <a:pt x="2674" y="2017"/>
                    <a:pt x="1" y="1758"/>
                    <a:pt x="141" y="2728"/>
                  </a:cubicBezTo>
                  <a:cubicBezTo>
                    <a:pt x="175" y="2960"/>
                    <a:pt x="1073" y="3502"/>
                    <a:pt x="2407" y="3682"/>
                  </a:cubicBezTo>
                  <a:cubicBezTo>
                    <a:pt x="2518" y="3698"/>
                    <a:pt x="2663" y="3705"/>
                    <a:pt x="2822" y="3705"/>
                  </a:cubicBezTo>
                  <a:cubicBezTo>
                    <a:pt x="3209" y="3705"/>
                    <a:pt x="3679" y="3663"/>
                    <a:pt x="3946" y="3597"/>
                  </a:cubicBezTo>
                  <a:cubicBezTo>
                    <a:pt x="4453" y="3470"/>
                    <a:pt x="6840" y="3276"/>
                    <a:pt x="6997" y="3023"/>
                  </a:cubicBezTo>
                  <a:cubicBezTo>
                    <a:pt x="7153" y="2771"/>
                    <a:pt x="7166" y="2001"/>
                    <a:pt x="7156" y="1393"/>
                  </a:cubicBezTo>
                  <a:cubicBezTo>
                    <a:pt x="7144" y="784"/>
                    <a:pt x="6782" y="180"/>
                    <a:pt x="6782" y="178"/>
                  </a:cubicBezTo>
                  <a:lnTo>
                    <a:pt x="6782" y="178"/>
                  </a:lnTo>
                  <a:cubicBezTo>
                    <a:pt x="6615" y="387"/>
                    <a:pt x="6059" y="742"/>
                    <a:pt x="5825" y="798"/>
                  </a:cubicBezTo>
                  <a:cubicBezTo>
                    <a:pt x="5752" y="815"/>
                    <a:pt x="5680" y="824"/>
                    <a:pt x="5610" y="824"/>
                  </a:cubicBezTo>
                  <a:cubicBezTo>
                    <a:pt x="5280" y="824"/>
                    <a:pt x="4978" y="640"/>
                    <a:pt x="4807" y="305"/>
                  </a:cubicBezTo>
                  <a:cubicBezTo>
                    <a:pt x="4672" y="41"/>
                    <a:pt x="4476" y="1"/>
                    <a:pt x="44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9"/>
            <p:cNvSpPr/>
            <p:nvPr/>
          </p:nvSpPr>
          <p:spPr>
            <a:xfrm>
              <a:off x="5654693" y="4471129"/>
              <a:ext cx="133915" cy="69228"/>
            </a:xfrm>
            <a:custGeom>
              <a:avLst/>
              <a:gdLst/>
              <a:ahLst/>
              <a:cxnLst/>
              <a:rect l="l" t="t" r="r" b="b"/>
              <a:pathLst>
                <a:path w="7167" h="3705" extrusionOk="0">
                  <a:moveTo>
                    <a:pt x="4476" y="1"/>
                  </a:moveTo>
                  <a:cubicBezTo>
                    <a:pt x="2674" y="2017"/>
                    <a:pt x="1" y="1758"/>
                    <a:pt x="141" y="2728"/>
                  </a:cubicBezTo>
                  <a:cubicBezTo>
                    <a:pt x="175" y="2960"/>
                    <a:pt x="1072" y="3502"/>
                    <a:pt x="2407" y="3682"/>
                  </a:cubicBezTo>
                  <a:cubicBezTo>
                    <a:pt x="2518" y="3698"/>
                    <a:pt x="2663" y="3705"/>
                    <a:pt x="2822" y="3705"/>
                  </a:cubicBezTo>
                  <a:cubicBezTo>
                    <a:pt x="3209" y="3705"/>
                    <a:pt x="3678" y="3663"/>
                    <a:pt x="3945" y="3597"/>
                  </a:cubicBezTo>
                  <a:cubicBezTo>
                    <a:pt x="4453" y="3470"/>
                    <a:pt x="6840" y="3276"/>
                    <a:pt x="6997" y="3023"/>
                  </a:cubicBezTo>
                  <a:cubicBezTo>
                    <a:pt x="7153" y="2771"/>
                    <a:pt x="7166" y="2001"/>
                    <a:pt x="7156" y="1393"/>
                  </a:cubicBezTo>
                  <a:cubicBezTo>
                    <a:pt x="7144" y="783"/>
                    <a:pt x="6781" y="178"/>
                    <a:pt x="6781" y="178"/>
                  </a:cubicBezTo>
                  <a:cubicBezTo>
                    <a:pt x="6615" y="387"/>
                    <a:pt x="6059" y="742"/>
                    <a:pt x="5825" y="798"/>
                  </a:cubicBezTo>
                  <a:cubicBezTo>
                    <a:pt x="5752" y="815"/>
                    <a:pt x="5680" y="824"/>
                    <a:pt x="5609" y="824"/>
                  </a:cubicBezTo>
                  <a:cubicBezTo>
                    <a:pt x="5280" y="824"/>
                    <a:pt x="4977" y="640"/>
                    <a:pt x="4807" y="305"/>
                  </a:cubicBezTo>
                  <a:cubicBezTo>
                    <a:pt x="4672" y="41"/>
                    <a:pt x="4476" y="1"/>
                    <a:pt x="44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6" name="Google Shape;756;p29"/>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9"/>
          <p:cNvSpPr txBox="1"/>
          <p:nvPr/>
        </p:nvSpPr>
        <p:spPr>
          <a:xfrm>
            <a:off x="4317051" y="2295405"/>
            <a:ext cx="3794079" cy="70839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THIẾT KẾ CƠ SỞ DỮ LIỆU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
          <p:cNvSpPr txBox="1">
            <a:spLocks noGrp="1"/>
          </p:cNvSpPr>
          <p:nvPr>
            <p:ph type="title"/>
          </p:nvPr>
        </p:nvSpPr>
        <p:spPr>
          <a:xfrm>
            <a:off x="5364653" y="1409850"/>
            <a:ext cx="27327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latin typeface="Arial"/>
                <a:ea typeface="Arial"/>
                <a:cs typeface="Arial"/>
                <a:sym typeface="Arial"/>
              </a:rPr>
              <a:t>OUR COMPANY</a:t>
            </a:r>
            <a:endParaRPr>
              <a:latin typeface="Arial"/>
              <a:ea typeface="Arial"/>
              <a:cs typeface="Arial"/>
              <a:sym typeface="Arial"/>
            </a:endParaRPr>
          </a:p>
        </p:txBody>
      </p:sp>
      <p:sp>
        <p:nvSpPr>
          <p:cNvPr id="314" name="Google Shape;314;p4"/>
          <p:cNvSpPr txBox="1">
            <a:spLocks noGrp="1"/>
          </p:cNvSpPr>
          <p:nvPr>
            <p:ph type="body" idx="1"/>
          </p:nvPr>
        </p:nvSpPr>
        <p:spPr>
          <a:xfrm>
            <a:off x="1744224" y="982270"/>
            <a:ext cx="2723698" cy="179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US" sz="3200">
                <a:latin typeface="Arial"/>
                <a:ea typeface="Arial"/>
                <a:cs typeface="Arial"/>
                <a:sym typeface="Arial"/>
              </a:rPr>
              <a:t>ĐẶT VẤN ĐỀ</a:t>
            </a:r>
            <a:endParaRPr sz="3200">
              <a:latin typeface="Arial"/>
              <a:ea typeface="Arial"/>
              <a:cs typeface="Arial"/>
              <a:sym typeface="Arial"/>
            </a:endParaRPr>
          </a:p>
        </p:txBody>
      </p:sp>
      <p:pic>
        <p:nvPicPr>
          <p:cNvPr id="315" name="Google Shape;315;p4"/>
          <p:cNvPicPr preferRelativeResize="0"/>
          <p:nvPr/>
        </p:nvPicPr>
        <p:blipFill rotWithShape="1">
          <a:blip r:embed="rId3">
            <a:alphaModFix/>
          </a:blip>
          <a:srcRect/>
          <a:stretch/>
        </p:blipFill>
        <p:spPr>
          <a:xfrm>
            <a:off x="5114692" y="0"/>
            <a:ext cx="4029307" cy="2326888"/>
          </a:xfrm>
          <a:prstGeom prst="rect">
            <a:avLst/>
          </a:prstGeom>
          <a:noFill/>
          <a:ln>
            <a:noFill/>
          </a:ln>
        </p:spPr>
      </p:pic>
      <p:pic>
        <p:nvPicPr>
          <p:cNvPr id="316" name="Google Shape;316;p4"/>
          <p:cNvPicPr preferRelativeResize="0"/>
          <p:nvPr/>
        </p:nvPicPr>
        <p:blipFill rotWithShape="1">
          <a:blip r:embed="rId4">
            <a:alphaModFix/>
          </a:blip>
          <a:srcRect/>
          <a:stretch/>
        </p:blipFill>
        <p:spPr>
          <a:xfrm>
            <a:off x="1" y="2669291"/>
            <a:ext cx="3880624" cy="2458194"/>
          </a:xfrm>
          <a:prstGeom prst="rect">
            <a:avLst/>
          </a:prstGeom>
          <a:noFill/>
          <a:ln>
            <a:noFill/>
          </a:ln>
        </p:spPr>
      </p:pic>
      <p:sp>
        <p:nvSpPr>
          <p:cNvPr id="317" name="Google Shape;317;p4"/>
          <p:cNvSpPr txBox="1"/>
          <p:nvPr/>
        </p:nvSpPr>
        <p:spPr>
          <a:xfrm>
            <a:off x="4259150" y="2579562"/>
            <a:ext cx="4943706" cy="199266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300"/>
              <a:buFont typeface="Arial"/>
              <a:buChar char="•"/>
            </a:pPr>
            <a:r>
              <a:rPr lang="en-US" sz="1400" b="0" i="0" u="none" strike="noStrike" cap="none">
                <a:solidFill>
                  <a:srgbClr val="000000"/>
                </a:solidFill>
                <a:latin typeface="Arial"/>
                <a:ea typeface="Arial"/>
                <a:cs typeface="Arial"/>
                <a:sym typeface="Arial"/>
              </a:rPr>
              <a:t>Nhu cầu và hình thức mua hàng luôn thay đổi để tiết kiệm thời gian di chuyển, xóa nhòa khoảng cách địa lý giữa những người bán và người mua, giúp người mua dễ dàng mua hàng và thanh toán, người bán dễ dàng tương tác với người mua.</a:t>
            </a:r>
            <a:endParaRPr/>
          </a:p>
          <a:p>
            <a:pPr marL="285750" marR="0" lvl="0" indent="-285750" algn="l" rtl="0">
              <a:lnSpc>
                <a:spcPct val="150000"/>
              </a:lnSpc>
              <a:spcBef>
                <a:spcPts val="0"/>
              </a:spcBef>
              <a:spcAft>
                <a:spcPts val="0"/>
              </a:spcAft>
              <a:buClr>
                <a:srgbClr val="000000"/>
              </a:buClr>
              <a:buSzPts val="1300"/>
              <a:buFont typeface="Arial"/>
              <a:buChar char="•"/>
            </a:pPr>
            <a:r>
              <a:rPr lang="en-US" sz="1400" b="0" i="0" u="none" strike="noStrike" cap="none">
                <a:solidFill>
                  <a:srgbClr val="000000"/>
                </a:solidFill>
                <a:latin typeface="Arial"/>
                <a:ea typeface="Arial"/>
                <a:cs typeface="Arial"/>
                <a:sym typeface="Arial"/>
              </a:rPr>
              <a:t>Hệ thống hỗ trợ đặt hàng trực tuyến là một môi trường cần thiết để việc kinh doanh bán hàng được hiệu quả.</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30"/>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0"/>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0"/>
          <p:cNvSpPr txBox="1">
            <a:spLocks noGrp="1"/>
          </p:cNvSpPr>
          <p:nvPr>
            <p:ph type="title" idx="4"/>
          </p:nvPr>
        </p:nvSpPr>
        <p:spPr>
          <a:xfrm>
            <a:off x="311699" y="86277"/>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Sơ đồ quan hệ bảng dữ liệu</a:t>
            </a:r>
            <a:endParaRPr/>
          </a:p>
        </p:txBody>
      </p:sp>
      <p:pic>
        <p:nvPicPr>
          <p:cNvPr id="2" name="Picture 1" descr="A diagram of a computer&#10;&#10;Description automatically generated">
            <a:extLst>
              <a:ext uri="{FF2B5EF4-FFF2-40B4-BE49-F238E27FC236}">
                <a16:creationId xmlns:a16="http://schemas.microsoft.com/office/drawing/2014/main" id="{AC76266A-FA62-037D-2440-7A5879825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399" y="1020762"/>
            <a:ext cx="5029200" cy="3963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1"/>
          <p:cNvSpPr txBox="1">
            <a:spLocks noGrp="1"/>
          </p:cNvSpPr>
          <p:nvPr>
            <p:ph type="title"/>
          </p:nvPr>
        </p:nvSpPr>
        <p:spPr>
          <a:xfrm>
            <a:off x="-620235" y="227113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THIẾT KẾ GIAO DIỆN</a:t>
            </a:r>
            <a:endParaRPr>
              <a:latin typeface="Arial"/>
              <a:ea typeface="Arial"/>
              <a:cs typeface="Arial"/>
              <a:sym typeface="Arial"/>
            </a:endParaRPr>
          </a:p>
        </p:txBody>
      </p:sp>
      <p:grpSp>
        <p:nvGrpSpPr>
          <p:cNvPr id="771" name="Google Shape;771;p31"/>
          <p:cNvGrpSpPr/>
          <p:nvPr/>
        </p:nvGrpSpPr>
        <p:grpSpPr>
          <a:xfrm>
            <a:off x="6494330" y="2272969"/>
            <a:ext cx="3097543" cy="2870533"/>
            <a:chOff x="-3506012" y="4224850"/>
            <a:chExt cx="2623925" cy="2431625"/>
          </a:xfrm>
        </p:grpSpPr>
        <p:sp>
          <p:nvSpPr>
            <p:cNvPr id="772" name="Google Shape;772;p31"/>
            <p:cNvSpPr/>
            <p:nvPr/>
          </p:nvSpPr>
          <p:spPr>
            <a:xfrm>
              <a:off x="-2462262" y="4659750"/>
              <a:ext cx="1238900" cy="1994275"/>
            </a:xfrm>
            <a:custGeom>
              <a:avLst/>
              <a:gdLst/>
              <a:ahLst/>
              <a:cxnLst/>
              <a:rect l="l" t="t" r="r" b="b"/>
              <a:pathLst>
                <a:path w="49556" h="79771" extrusionOk="0">
                  <a:moveTo>
                    <a:pt x="1" y="0"/>
                  </a:moveTo>
                  <a:lnTo>
                    <a:pt x="4956" y="79771"/>
                  </a:lnTo>
                  <a:lnTo>
                    <a:pt x="49555" y="79771"/>
                  </a:lnTo>
                  <a:lnTo>
                    <a:pt x="446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1"/>
            <p:cNvSpPr/>
            <p:nvPr/>
          </p:nvSpPr>
          <p:spPr>
            <a:xfrm>
              <a:off x="-1857962" y="4659750"/>
              <a:ext cx="975875" cy="1995800"/>
            </a:xfrm>
            <a:custGeom>
              <a:avLst/>
              <a:gdLst/>
              <a:ahLst/>
              <a:cxnLst/>
              <a:rect l="l" t="t" r="r" b="b"/>
              <a:pathLst>
                <a:path w="39035" h="79832" extrusionOk="0">
                  <a:moveTo>
                    <a:pt x="15231" y="0"/>
                  </a:moveTo>
                  <a:lnTo>
                    <a:pt x="1" y="77445"/>
                  </a:lnTo>
                  <a:lnTo>
                    <a:pt x="1" y="79832"/>
                  </a:lnTo>
                  <a:lnTo>
                    <a:pt x="39035" y="79832"/>
                  </a:lnTo>
                  <a:lnTo>
                    <a:pt x="39035" y="77445"/>
                  </a:lnTo>
                  <a:lnTo>
                    <a:pt x="15352" y="77445"/>
                  </a:lnTo>
                  <a:lnTo>
                    <a:pt x="152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1"/>
            <p:cNvSpPr/>
            <p:nvPr/>
          </p:nvSpPr>
          <p:spPr>
            <a:xfrm>
              <a:off x="-3290187" y="4660900"/>
              <a:ext cx="1813025" cy="1994275"/>
            </a:xfrm>
            <a:custGeom>
              <a:avLst/>
              <a:gdLst/>
              <a:ahLst/>
              <a:cxnLst/>
              <a:rect l="l" t="t" r="r" b="b"/>
              <a:pathLst>
                <a:path w="72521" h="79771" extrusionOk="0">
                  <a:moveTo>
                    <a:pt x="7252" y="0"/>
                  </a:moveTo>
                  <a:lnTo>
                    <a:pt x="1" y="79771"/>
                  </a:lnTo>
                  <a:lnTo>
                    <a:pt x="65268" y="79771"/>
                  </a:lnTo>
                  <a:lnTo>
                    <a:pt x="7252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1"/>
            <p:cNvSpPr/>
            <p:nvPr/>
          </p:nvSpPr>
          <p:spPr>
            <a:xfrm>
              <a:off x="-2063662" y="4535850"/>
              <a:ext cx="265650" cy="234200"/>
            </a:xfrm>
            <a:custGeom>
              <a:avLst/>
              <a:gdLst/>
              <a:ahLst/>
              <a:cxnLst/>
              <a:rect l="l" t="t" r="r" b="b"/>
              <a:pathLst>
                <a:path w="10626" h="9368" extrusionOk="0">
                  <a:moveTo>
                    <a:pt x="5321" y="1"/>
                  </a:moveTo>
                  <a:cubicBezTo>
                    <a:pt x="2387" y="1"/>
                    <a:pt x="1" y="2389"/>
                    <a:pt x="1" y="5322"/>
                  </a:cubicBezTo>
                  <a:cubicBezTo>
                    <a:pt x="1" y="6941"/>
                    <a:pt x="729" y="8391"/>
                    <a:pt x="1874" y="9368"/>
                  </a:cubicBezTo>
                  <a:lnTo>
                    <a:pt x="1874" y="7375"/>
                  </a:lnTo>
                  <a:cubicBezTo>
                    <a:pt x="1501" y="6755"/>
                    <a:pt x="1303" y="6046"/>
                    <a:pt x="1303" y="5322"/>
                  </a:cubicBezTo>
                  <a:cubicBezTo>
                    <a:pt x="1303" y="3107"/>
                    <a:pt x="3107" y="1305"/>
                    <a:pt x="5321" y="1305"/>
                  </a:cubicBezTo>
                  <a:cubicBezTo>
                    <a:pt x="7429" y="1305"/>
                    <a:pt x="9160" y="2939"/>
                    <a:pt x="9322" y="5007"/>
                  </a:cubicBezTo>
                  <a:lnTo>
                    <a:pt x="10625" y="5007"/>
                  </a:lnTo>
                  <a:cubicBezTo>
                    <a:pt x="10460" y="2219"/>
                    <a:pt x="8147" y="1"/>
                    <a:pt x="5321"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1"/>
            <p:cNvSpPr/>
            <p:nvPr/>
          </p:nvSpPr>
          <p:spPr>
            <a:xfrm>
              <a:off x="-2212112" y="4535850"/>
              <a:ext cx="265650" cy="234200"/>
            </a:xfrm>
            <a:custGeom>
              <a:avLst/>
              <a:gdLst/>
              <a:ahLst/>
              <a:cxnLst/>
              <a:rect l="l" t="t" r="r" b="b"/>
              <a:pathLst>
                <a:path w="10626" h="9368" extrusionOk="0">
                  <a:moveTo>
                    <a:pt x="5322" y="1"/>
                  </a:moveTo>
                  <a:cubicBezTo>
                    <a:pt x="2388" y="1"/>
                    <a:pt x="1" y="2389"/>
                    <a:pt x="1" y="5322"/>
                  </a:cubicBezTo>
                  <a:cubicBezTo>
                    <a:pt x="1" y="6941"/>
                    <a:pt x="731" y="8391"/>
                    <a:pt x="1874" y="9368"/>
                  </a:cubicBezTo>
                  <a:lnTo>
                    <a:pt x="1874" y="7375"/>
                  </a:lnTo>
                  <a:cubicBezTo>
                    <a:pt x="1501" y="6755"/>
                    <a:pt x="1305" y="6046"/>
                    <a:pt x="1303" y="5322"/>
                  </a:cubicBezTo>
                  <a:cubicBezTo>
                    <a:pt x="1303"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1"/>
            <p:cNvSpPr/>
            <p:nvPr/>
          </p:nvSpPr>
          <p:spPr>
            <a:xfrm>
              <a:off x="-2368487" y="4535850"/>
              <a:ext cx="265650" cy="234200"/>
            </a:xfrm>
            <a:custGeom>
              <a:avLst/>
              <a:gdLst/>
              <a:ahLst/>
              <a:cxnLst/>
              <a:rect l="l" t="t" r="r" b="b"/>
              <a:pathLst>
                <a:path w="10626" h="9368" extrusionOk="0">
                  <a:moveTo>
                    <a:pt x="5322" y="1"/>
                  </a:moveTo>
                  <a:cubicBezTo>
                    <a:pt x="2389" y="1"/>
                    <a:pt x="1" y="2389"/>
                    <a:pt x="1" y="5322"/>
                  </a:cubicBezTo>
                  <a:cubicBezTo>
                    <a:pt x="1" y="6941"/>
                    <a:pt x="731" y="8391"/>
                    <a:pt x="1874" y="9368"/>
                  </a:cubicBezTo>
                  <a:lnTo>
                    <a:pt x="1874" y="7375"/>
                  </a:lnTo>
                  <a:cubicBezTo>
                    <a:pt x="1501" y="6755"/>
                    <a:pt x="1305" y="6046"/>
                    <a:pt x="1305" y="5322"/>
                  </a:cubicBezTo>
                  <a:cubicBezTo>
                    <a:pt x="1305"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1"/>
            <p:cNvSpPr/>
            <p:nvPr/>
          </p:nvSpPr>
          <p:spPr>
            <a:xfrm>
              <a:off x="-2516887" y="4535850"/>
              <a:ext cx="265625" cy="234200"/>
            </a:xfrm>
            <a:custGeom>
              <a:avLst/>
              <a:gdLst/>
              <a:ahLst/>
              <a:cxnLst/>
              <a:rect l="l" t="t" r="r" b="b"/>
              <a:pathLst>
                <a:path w="10625" h="9368" extrusionOk="0">
                  <a:moveTo>
                    <a:pt x="5320" y="1"/>
                  </a:moveTo>
                  <a:cubicBezTo>
                    <a:pt x="2386" y="1"/>
                    <a:pt x="0" y="2389"/>
                    <a:pt x="0" y="5322"/>
                  </a:cubicBezTo>
                  <a:cubicBezTo>
                    <a:pt x="0" y="6941"/>
                    <a:pt x="729" y="8391"/>
                    <a:pt x="1873" y="9368"/>
                  </a:cubicBezTo>
                  <a:lnTo>
                    <a:pt x="1873" y="7375"/>
                  </a:lnTo>
                  <a:cubicBezTo>
                    <a:pt x="1500" y="6755"/>
                    <a:pt x="1302" y="6046"/>
                    <a:pt x="1302" y="5322"/>
                  </a:cubicBezTo>
                  <a:cubicBezTo>
                    <a:pt x="1302" y="3107"/>
                    <a:pt x="3106" y="1305"/>
                    <a:pt x="5320" y="1305"/>
                  </a:cubicBezTo>
                  <a:cubicBezTo>
                    <a:pt x="7429" y="1305"/>
                    <a:pt x="9159" y="2939"/>
                    <a:pt x="9321" y="5007"/>
                  </a:cubicBezTo>
                  <a:lnTo>
                    <a:pt x="10625" y="5007"/>
                  </a:lnTo>
                  <a:cubicBezTo>
                    <a:pt x="10460" y="2219"/>
                    <a:pt x="8148" y="1"/>
                    <a:pt x="5320"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1"/>
            <p:cNvSpPr/>
            <p:nvPr/>
          </p:nvSpPr>
          <p:spPr>
            <a:xfrm>
              <a:off x="-2665362" y="4535850"/>
              <a:ext cx="265650" cy="234200"/>
            </a:xfrm>
            <a:custGeom>
              <a:avLst/>
              <a:gdLst/>
              <a:ahLst/>
              <a:cxnLst/>
              <a:rect l="l" t="t" r="r" b="b"/>
              <a:pathLst>
                <a:path w="10626" h="9368" extrusionOk="0">
                  <a:moveTo>
                    <a:pt x="5322" y="1"/>
                  </a:moveTo>
                  <a:cubicBezTo>
                    <a:pt x="2389" y="1"/>
                    <a:pt x="1" y="2389"/>
                    <a:pt x="1" y="5322"/>
                  </a:cubicBezTo>
                  <a:cubicBezTo>
                    <a:pt x="1" y="6941"/>
                    <a:pt x="731" y="8391"/>
                    <a:pt x="1874" y="9368"/>
                  </a:cubicBezTo>
                  <a:lnTo>
                    <a:pt x="1874" y="7375"/>
                  </a:lnTo>
                  <a:cubicBezTo>
                    <a:pt x="1501" y="6755"/>
                    <a:pt x="1305" y="6046"/>
                    <a:pt x="1305" y="5322"/>
                  </a:cubicBezTo>
                  <a:cubicBezTo>
                    <a:pt x="1305"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1"/>
            <p:cNvSpPr/>
            <p:nvPr/>
          </p:nvSpPr>
          <p:spPr>
            <a:xfrm>
              <a:off x="-2821737" y="4535850"/>
              <a:ext cx="265650" cy="234200"/>
            </a:xfrm>
            <a:custGeom>
              <a:avLst/>
              <a:gdLst/>
              <a:ahLst/>
              <a:cxnLst/>
              <a:rect l="l" t="t" r="r" b="b"/>
              <a:pathLst>
                <a:path w="10626" h="9368" extrusionOk="0">
                  <a:moveTo>
                    <a:pt x="5322" y="1"/>
                  </a:moveTo>
                  <a:cubicBezTo>
                    <a:pt x="2389" y="1"/>
                    <a:pt x="1" y="2389"/>
                    <a:pt x="1" y="5322"/>
                  </a:cubicBezTo>
                  <a:cubicBezTo>
                    <a:pt x="1" y="6941"/>
                    <a:pt x="731" y="8391"/>
                    <a:pt x="1874" y="9368"/>
                  </a:cubicBezTo>
                  <a:lnTo>
                    <a:pt x="1874" y="7375"/>
                  </a:lnTo>
                  <a:cubicBezTo>
                    <a:pt x="1501" y="6755"/>
                    <a:pt x="1305" y="6046"/>
                    <a:pt x="1303" y="5322"/>
                  </a:cubicBezTo>
                  <a:cubicBezTo>
                    <a:pt x="1303" y="3107"/>
                    <a:pt x="3107" y="1305"/>
                    <a:pt x="5322" y="1305"/>
                  </a:cubicBezTo>
                  <a:cubicBezTo>
                    <a:pt x="7430" y="1305"/>
                    <a:pt x="9161" y="2939"/>
                    <a:pt x="9323" y="5007"/>
                  </a:cubicBezTo>
                  <a:lnTo>
                    <a:pt x="10625" y="5007"/>
                  </a:lnTo>
                  <a:cubicBezTo>
                    <a:pt x="10460" y="2219"/>
                    <a:pt x="8148" y="1"/>
                    <a:pt x="5322" y="1"/>
                  </a:cubicBezTo>
                  <a:close/>
                </a:path>
              </a:pathLst>
            </a:custGeom>
            <a:solidFill>
              <a:srgbClr val="393D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1"/>
            <p:cNvSpPr/>
            <p:nvPr/>
          </p:nvSpPr>
          <p:spPr>
            <a:xfrm>
              <a:off x="-3080162" y="4848300"/>
              <a:ext cx="1381650" cy="1647375"/>
            </a:xfrm>
            <a:custGeom>
              <a:avLst/>
              <a:gdLst/>
              <a:ahLst/>
              <a:cxnLst/>
              <a:rect l="l" t="t" r="r" b="b"/>
              <a:pathLst>
                <a:path w="55266" h="65895" extrusionOk="0">
                  <a:moveTo>
                    <a:pt x="22433" y="11404"/>
                  </a:moveTo>
                  <a:lnTo>
                    <a:pt x="20814" y="25393"/>
                  </a:lnTo>
                  <a:lnTo>
                    <a:pt x="9519" y="25393"/>
                  </a:lnTo>
                  <a:lnTo>
                    <a:pt x="11138" y="11404"/>
                  </a:lnTo>
                  <a:close/>
                  <a:moveTo>
                    <a:pt x="34217" y="11404"/>
                  </a:moveTo>
                  <a:lnTo>
                    <a:pt x="32598" y="25393"/>
                  </a:lnTo>
                  <a:lnTo>
                    <a:pt x="21545" y="25393"/>
                  </a:lnTo>
                  <a:lnTo>
                    <a:pt x="23163" y="11404"/>
                  </a:lnTo>
                  <a:close/>
                  <a:moveTo>
                    <a:pt x="46605" y="11404"/>
                  </a:moveTo>
                  <a:lnTo>
                    <a:pt x="44986" y="25393"/>
                  </a:lnTo>
                  <a:lnTo>
                    <a:pt x="33328" y="25393"/>
                  </a:lnTo>
                  <a:lnTo>
                    <a:pt x="34947" y="11404"/>
                  </a:lnTo>
                  <a:close/>
                  <a:moveTo>
                    <a:pt x="20731" y="26119"/>
                  </a:moveTo>
                  <a:lnTo>
                    <a:pt x="19174" y="39566"/>
                  </a:lnTo>
                  <a:lnTo>
                    <a:pt x="7879" y="39566"/>
                  </a:lnTo>
                  <a:lnTo>
                    <a:pt x="9434" y="26119"/>
                  </a:lnTo>
                  <a:close/>
                  <a:moveTo>
                    <a:pt x="32515" y="26119"/>
                  </a:moveTo>
                  <a:lnTo>
                    <a:pt x="30958" y="39566"/>
                  </a:lnTo>
                  <a:lnTo>
                    <a:pt x="19905" y="39566"/>
                  </a:lnTo>
                  <a:lnTo>
                    <a:pt x="21461" y="26119"/>
                  </a:lnTo>
                  <a:close/>
                  <a:moveTo>
                    <a:pt x="44903" y="26119"/>
                  </a:moveTo>
                  <a:lnTo>
                    <a:pt x="43348" y="39566"/>
                  </a:lnTo>
                  <a:lnTo>
                    <a:pt x="31690" y="39566"/>
                  </a:lnTo>
                  <a:lnTo>
                    <a:pt x="33245" y="26119"/>
                  </a:lnTo>
                  <a:close/>
                  <a:moveTo>
                    <a:pt x="19091" y="40291"/>
                  </a:moveTo>
                  <a:lnTo>
                    <a:pt x="17469" y="54311"/>
                  </a:lnTo>
                  <a:lnTo>
                    <a:pt x="6173" y="54311"/>
                  </a:lnTo>
                  <a:lnTo>
                    <a:pt x="7795" y="40291"/>
                  </a:lnTo>
                  <a:close/>
                  <a:moveTo>
                    <a:pt x="30875" y="40291"/>
                  </a:moveTo>
                  <a:lnTo>
                    <a:pt x="29251" y="54311"/>
                  </a:lnTo>
                  <a:lnTo>
                    <a:pt x="18199" y="54311"/>
                  </a:lnTo>
                  <a:lnTo>
                    <a:pt x="19821" y="40291"/>
                  </a:lnTo>
                  <a:close/>
                  <a:moveTo>
                    <a:pt x="43263" y="40291"/>
                  </a:moveTo>
                  <a:lnTo>
                    <a:pt x="41641" y="54311"/>
                  </a:lnTo>
                  <a:lnTo>
                    <a:pt x="29983" y="54311"/>
                  </a:lnTo>
                  <a:lnTo>
                    <a:pt x="31605" y="40291"/>
                  </a:lnTo>
                  <a:close/>
                  <a:moveTo>
                    <a:pt x="11727" y="1"/>
                  </a:moveTo>
                  <a:lnTo>
                    <a:pt x="10491" y="10679"/>
                  </a:lnTo>
                  <a:lnTo>
                    <a:pt x="6043" y="10679"/>
                  </a:lnTo>
                  <a:lnTo>
                    <a:pt x="6043" y="11404"/>
                  </a:lnTo>
                  <a:lnTo>
                    <a:pt x="10406" y="11404"/>
                  </a:lnTo>
                  <a:lnTo>
                    <a:pt x="8787" y="25393"/>
                  </a:lnTo>
                  <a:lnTo>
                    <a:pt x="4834" y="25393"/>
                  </a:lnTo>
                  <a:lnTo>
                    <a:pt x="4834" y="26119"/>
                  </a:lnTo>
                  <a:lnTo>
                    <a:pt x="8704" y="26119"/>
                  </a:lnTo>
                  <a:lnTo>
                    <a:pt x="7147" y="39566"/>
                  </a:lnTo>
                  <a:lnTo>
                    <a:pt x="2629" y="39566"/>
                  </a:lnTo>
                  <a:lnTo>
                    <a:pt x="2629" y="40290"/>
                  </a:lnTo>
                  <a:lnTo>
                    <a:pt x="7064" y="40290"/>
                  </a:lnTo>
                  <a:lnTo>
                    <a:pt x="5442" y="54310"/>
                  </a:lnTo>
                  <a:lnTo>
                    <a:pt x="0" y="54310"/>
                  </a:lnTo>
                  <a:lnTo>
                    <a:pt x="0" y="55034"/>
                  </a:lnTo>
                  <a:lnTo>
                    <a:pt x="5359" y="55034"/>
                  </a:lnTo>
                  <a:lnTo>
                    <a:pt x="4113" y="65812"/>
                  </a:lnTo>
                  <a:lnTo>
                    <a:pt x="4832" y="65895"/>
                  </a:lnTo>
                  <a:lnTo>
                    <a:pt x="6089" y="55035"/>
                  </a:lnTo>
                  <a:lnTo>
                    <a:pt x="17385" y="55035"/>
                  </a:lnTo>
                  <a:lnTo>
                    <a:pt x="16136" y="65812"/>
                  </a:lnTo>
                  <a:lnTo>
                    <a:pt x="16857" y="65895"/>
                  </a:lnTo>
                  <a:lnTo>
                    <a:pt x="18114" y="55035"/>
                  </a:lnTo>
                  <a:lnTo>
                    <a:pt x="29168" y="55035"/>
                  </a:lnTo>
                  <a:lnTo>
                    <a:pt x="27921" y="65812"/>
                  </a:lnTo>
                  <a:lnTo>
                    <a:pt x="28642" y="65895"/>
                  </a:lnTo>
                  <a:lnTo>
                    <a:pt x="29898" y="55035"/>
                  </a:lnTo>
                  <a:lnTo>
                    <a:pt x="41557" y="55035"/>
                  </a:lnTo>
                  <a:lnTo>
                    <a:pt x="40310" y="65812"/>
                  </a:lnTo>
                  <a:lnTo>
                    <a:pt x="41031" y="65895"/>
                  </a:lnTo>
                  <a:lnTo>
                    <a:pt x="42287" y="55035"/>
                  </a:lnTo>
                  <a:lnTo>
                    <a:pt x="51488" y="55035"/>
                  </a:lnTo>
                  <a:lnTo>
                    <a:pt x="51488" y="54311"/>
                  </a:lnTo>
                  <a:lnTo>
                    <a:pt x="42372" y="54311"/>
                  </a:lnTo>
                  <a:lnTo>
                    <a:pt x="43994" y="40291"/>
                  </a:lnTo>
                  <a:lnTo>
                    <a:pt x="52848" y="40291"/>
                  </a:lnTo>
                  <a:lnTo>
                    <a:pt x="52848" y="39567"/>
                  </a:lnTo>
                  <a:lnTo>
                    <a:pt x="44078" y="39567"/>
                  </a:lnTo>
                  <a:lnTo>
                    <a:pt x="45633" y="26121"/>
                  </a:lnTo>
                  <a:lnTo>
                    <a:pt x="54057" y="26121"/>
                  </a:lnTo>
                  <a:lnTo>
                    <a:pt x="54057" y="25395"/>
                  </a:lnTo>
                  <a:lnTo>
                    <a:pt x="45717" y="25395"/>
                  </a:lnTo>
                  <a:lnTo>
                    <a:pt x="47337" y="11406"/>
                  </a:lnTo>
                  <a:lnTo>
                    <a:pt x="55266" y="11404"/>
                  </a:lnTo>
                  <a:lnTo>
                    <a:pt x="55266" y="10679"/>
                  </a:lnTo>
                  <a:lnTo>
                    <a:pt x="47420" y="10679"/>
                  </a:lnTo>
                  <a:lnTo>
                    <a:pt x="48646" y="85"/>
                  </a:lnTo>
                  <a:lnTo>
                    <a:pt x="47925" y="1"/>
                  </a:lnTo>
                  <a:lnTo>
                    <a:pt x="46690" y="10679"/>
                  </a:lnTo>
                  <a:lnTo>
                    <a:pt x="35032" y="10679"/>
                  </a:lnTo>
                  <a:lnTo>
                    <a:pt x="36259" y="84"/>
                  </a:lnTo>
                  <a:lnTo>
                    <a:pt x="35537" y="1"/>
                  </a:lnTo>
                  <a:lnTo>
                    <a:pt x="34302" y="10679"/>
                  </a:lnTo>
                  <a:lnTo>
                    <a:pt x="23246" y="10679"/>
                  </a:lnTo>
                  <a:lnTo>
                    <a:pt x="24473" y="84"/>
                  </a:lnTo>
                  <a:lnTo>
                    <a:pt x="23753" y="1"/>
                  </a:lnTo>
                  <a:lnTo>
                    <a:pt x="22518" y="10679"/>
                  </a:lnTo>
                  <a:lnTo>
                    <a:pt x="11221" y="10679"/>
                  </a:lnTo>
                  <a:lnTo>
                    <a:pt x="12448" y="84"/>
                  </a:lnTo>
                  <a:lnTo>
                    <a:pt x="117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1"/>
            <p:cNvSpPr/>
            <p:nvPr/>
          </p:nvSpPr>
          <p:spPr>
            <a:xfrm>
              <a:off x="-2254137" y="5540025"/>
              <a:ext cx="265175" cy="257775"/>
            </a:xfrm>
            <a:custGeom>
              <a:avLst/>
              <a:gdLst/>
              <a:ahLst/>
              <a:cxnLst/>
              <a:rect l="l" t="t" r="r" b="b"/>
              <a:pathLst>
                <a:path w="10607" h="10311" extrusionOk="0">
                  <a:moveTo>
                    <a:pt x="1352" y="1"/>
                  </a:moveTo>
                  <a:lnTo>
                    <a:pt x="0" y="10310"/>
                  </a:lnTo>
                  <a:lnTo>
                    <a:pt x="9254" y="10310"/>
                  </a:lnTo>
                  <a:lnTo>
                    <a:pt x="106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1"/>
            <p:cNvSpPr/>
            <p:nvPr/>
          </p:nvSpPr>
          <p:spPr>
            <a:xfrm>
              <a:off x="-2598587" y="5902625"/>
              <a:ext cx="265150" cy="257750"/>
            </a:xfrm>
            <a:custGeom>
              <a:avLst/>
              <a:gdLst/>
              <a:ahLst/>
              <a:cxnLst/>
              <a:rect l="l" t="t" r="r" b="b"/>
              <a:pathLst>
                <a:path w="10606" h="10310" extrusionOk="0">
                  <a:moveTo>
                    <a:pt x="1352" y="0"/>
                  </a:moveTo>
                  <a:lnTo>
                    <a:pt x="0" y="10310"/>
                  </a:lnTo>
                  <a:lnTo>
                    <a:pt x="9254" y="10310"/>
                  </a:lnTo>
                  <a:lnTo>
                    <a:pt x="1060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1"/>
            <p:cNvSpPr/>
            <p:nvPr/>
          </p:nvSpPr>
          <p:spPr>
            <a:xfrm>
              <a:off x="-3485537" y="6402225"/>
              <a:ext cx="121350" cy="134075"/>
            </a:xfrm>
            <a:custGeom>
              <a:avLst/>
              <a:gdLst/>
              <a:ahLst/>
              <a:cxnLst/>
              <a:rect l="l" t="t" r="r" b="b"/>
              <a:pathLst>
                <a:path w="4854" h="5363" extrusionOk="0">
                  <a:moveTo>
                    <a:pt x="545" y="0"/>
                  </a:moveTo>
                  <a:cubicBezTo>
                    <a:pt x="545" y="0"/>
                    <a:pt x="124" y="4536"/>
                    <a:pt x="0" y="4801"/>
                  </a:cubicBezTo>
                  <a:lnTo>
                    <a:pt x="4027" y="5363"/>
                  </a:lnTo>
                  <a:lnTo>
                    <a:pt x="4853" y="1196"/>
                  </a:lnTo>
                  <a:lnTo>
                    <a:pt x="545" y="0"/>
                  </a:lnTo>
                  <a:close/>
                </a:path>
              </a:pathLst>
            </a:custGeom>
            <a:solidFill>
              <a:srgbClr val="E896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1"/>
            <p:cNvSpPr/>
            <p:nvPr/>
          </p:nvSpPr>
          <p:spPr>
            <a:xfrm>
              <a:off x="-2901987" y="6418225"/>
              <a:ext cx="111725" cy="119500"/>
            </a:xfrm>
            <a:custGeom>
              <a:avLst/>
              <a:gdLst/>
              <a:ahLst/>
              <a:cxnLst/>
              <a:rect l="l" t="t" r="r" b="b"/>
              <a:pathLst>
                <a:path w="4469" h="4780" extrusionOk="0">
                  <a:moveTo>
                    <a:pt x="1" y="1"/>
                  </a:moveTo>
                  <a:lnTo>
                    <a:pt x="1" y="1"/>
                  </a:lnTo>
                  <a:cubicBezTo>
                    <a:pt x="1" y="1"/>
                    <a:pt x="185" y="4496"/>
                    <a:pt x="124" y="4780"/>
                  </a:cubicBezTo>
                  <a:lnTo>
                    <a:pt x="4174" y="4426"/>
                  </a:lnTo>
                  <a:lnTo>
                    <a:pt x="4469" y="202"/>
                  </a:lnTo>
                  <a:lnTo>
                    <a:pt x="1" y="1"/>
                  </a:lnTo>
                  <a:close/>
                </a:path>
              </a:pathLst>
            </a:custGeom>
            <a:solidFill>
              <a:srgbClr val="E896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1"/>
            <p:cNvSpPr/>
            <p:nvPr/>
          </p:nvSpPr>
          <p:spPr>
            <a:xfrm>
              <a:off x="-3493312" y="5286750"/>
              <a:ext cx="458825" cy="1167525"/>
            </a:xfrm>
            <a:custGeom>
              <a:avLst/>
              <a:gdLst/>
              <a:ahLst/>
              <a:cxnLst/>
              <a:rect l="l" t="t" r="r" b="b"/>
              <a:pathLst>
                <a:path w="18353" h="46701" extrusionOk="0">
                  <a:moveTo>
                    <a:pt x="10821" y="0"/>
                  </a:moveTo>
                  <a:cubicBezTo>
                    <a:pt x="7923" y="0"/>
                    <a:pt x="5766" y="2308"/>
                    <a:pt x="5582" y="5248"/>
                  </a:cubicBezTo>
                  <a:cubicBezTo>
                    <a:pt x="5270" y="10245"/>
                    <a:pt x="4162" y="17365"/>
                    <a:pt x="4097" y="22991"/>
                  </a:cubicBezTo>
                  <a:cubicBezTo>
                    <a:pt x="4080" y="24347"/>
                    <a:pt x="3700" y="25673"/>
                    <a:pt x="3462" y="27008"/>
                  </a:cubicBezTo>
                  <a:cubicBezTo>
                    <a:pt x="3289" y="27978"/>
                    <a:pt x="3220" y="29056"/>
                    <a:pt x="2970" y="29997"/>
                  </a:cubicBezTo>
                  <a:cubicBezTo>
                    <a:pt x="2970" y="29997"/>
                    <a:pt x="2970" y="29997"/>
                    <a:pt x="2970" y="29997"/>
                  </a:cubicBezTo>
                  <a:cubicBezTo>
                    <a:pt x="2968" y="29997"/>
                    <a:pt x="3056" y="29387"/>
                    <a:pt x="3055" y="29387"/>
                  </a:cubicBezTo>
                  <a:lnTo>
                    <a:pt x="3055" y="29387"/>
                  </a:lnTo>
                  <a:cubicBezTo>
                    <a:pt x="3055" y="29387"/>
                    <a:pt x="3048" y="29433"/>
                    <a:pt x="3031" y="29549"/>
                  </a:cubicBezTo>
                  <a:cubicBezTo>
                    <a:pt x="3005" y="29711"/>
                    <a:pt x="2983" y="29873"/>
                    <a:pt x="2959" y="30035"/>
                  </a:cubicBezTo>
                  <a:cubicBezTo>
                    <a:pt x="2904" y="30417"/>
                    <a:pt x="2846" y="30798"/>
                    <a:pt x="2785" y="31179"/>
                  </a:cubicBezTo>
                  <a:cubicBezTo>
                    <a:pt x="2553" y="32628"/>
                    <a:pt x="2286" y="34073"/>
                    <a:pt x="2002" y="35514"/>
                  </a:cubicBezTo>
                  <a:cubicBezTo>
                    <a:pt x="1287" y="39143"/>
                    <a:pt x="1" y="41536"/>
                    <a:pt x="30" y="45410"/>
                  </a:cubicBezTo>
                  <a:cubicBezTo>
                    <a:pt x="34" y="45854"/>
                    <a:pt x="2748" y="46701"/>
                    <a:pt x="4349" y="46701"/>
                  </a:cubicBezTo>
                  <a:cubicBezTo>
                    <a:pt x="4892" y="46701"/>
                    <a:pt x="5307" y="46603"/>
                    <a:pt x="5445" y="46360"/>
                  </a:cubicBezTo>
                  <a:cubicBezTo>
                    <a:pt x="6606" y="44320"/>
                    <a:pt x="7927" y="42457"/>
                    <a:pt x="9587" y="39050"/>
                  </a:cubicBezTo>
                  <a:cubicBezTo>
                    <a:pt x="10845" y="36469"/>
                    <a:pt x="12582" y="31965"/>
                    <a:pt x="13181" y="29151"/>
                  </a:cubicBezTo>
                  <a:cubicBezTo>
                    <a:pt x="14354" y="23638"/>
                    <a:pt x="18352" y="16732"/>
                    <a:pt x="17930" y="12088"/>
                  </a:cubicBezTo>
                  <a:cubicBezTo>
                    <a:pt x="17643" y="8932"/>
                    <a:pt x="14906" y="499"/>
                    <a:pt x="11575" y="51"/>
                  </a:cubicBezTo>
                  <a:cubicBezTo>
                    <a:pt x="11319" y="17"/>
                    <a:pt x="11068" y="0"/>
                    <a:pt x="108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1"/>
            <p:cNvSpPr/>
            <p:nvPr/>
          </p:nvSpPr>
          <p:spPr>
            <a:xfrm>
              <a:off x="-3183137" y="5259525"/>
              <a:ext cx="461200" cy="1187550"/>
            </a:xfrm>
            <a:custGeom>
              <a:avLst/>
              <a:gdLst/>
              <a:ahLst/>
              <a:cxnLst/>
              <a:rect l="l" t="t" r="r" b="b"/>
              <a:pathLst>
                <a:path w="18448" h="47502" extrusionOk="0">
                  <a:moveTo>
                    <a:pt x="6144" y="0"/>
                  </a:moveTo>
                  <a:cubicBezTo>
                    <a:pt x="5192" y="0"/>
                    <a:pt x="4201" y="232"/>
                    <a:pt x="3458" y="712"/>
                  </a:cubicBezTo>
                  <a:cubicBezTo>
                    <a:pt x="1098" y="2232"/>
                    <a:pt x="1" y="5433"/>
                    <a:pt x="1559" y="7948"/>
                  </a:cubicBezTo>
                  <a:cubicBezTo>
                    <a:pt x="3177" y="10564"/>
                    <a:pt x="3267" y="13998"/>
                    <a:pt x="4574" y="16781"/>
                  </a:cubicBezTo>
                  <a:cubicBezTo>
                    <a:pt x="6467" y="20815"/>
                    <a:pt x="7949" y="24239"/>
                    <a:pt x="8371" y="27825"/>
                  </a:cubicBezTo>
                  <a:cubicBezTo>
                    <a:pt x="8886" y="32199"/>
                    <a:pt x="9867" y="35891"/>
                    <a:pt x="9891" y="37654"/>
                  </a:cubicBezTo>
                  <a:cubicBezTo>
                    <a:pt x="9933" y="40751"/>
                    <a:pt x="10260" y="43665"/>
                    <a:pt x="10774" y="46755"/>
                  </a:cubicBezTo>
                  <a:cubicBezTo>
                    <a:pt x="10846" y="47188"/>
                    <a:pt x="12399" y="47502"/>
                    <a:pt x="13814" y="47502"/>
                  </a:cubicBezTo>
                  <a:cubicBezTo>
                    <a:pt x="14962" y="47502"/>
                    <a:pt x="16021" y="47296"/>
                    <a:pt x="16127" y="46780"/>
                  </a:cubicBezTo>
                  <a:cubicBezTo>
                    <a:pt x="18025" y="37549"/>
                    <a:pt x="18395" y="32485"/>
                    <a:pt x="18395" y="29214"/>
                  </a:cubicBezTo>
                  <a:cubicBezTo>
                    <a:pt x="18395" y="25354"/>
                    <a:pt x="18447" y="23818"/>
                    <a:pt x="17868" y="20669"/>
                  </a:cubicBezTo>
                  <a:cubicBezTo>
                    <a:pt x="17381" y="18036"/>
                    <a:pt x="17133" y="13843"/>
                    <a:pt x="15967" y="11436"/>
                  </a:cubicBezTo>
                  <a:cubicBezTo>
                    <a:pt x="14463" y="8332"/>
                    <a:pt x="12132" y="5751"/>
                    <a:pt x="10695" y="2609"/>
                  </a:cubicBezTo>
                  <a:cubicBezTo>
                    <a:pt x="10175" y="1473"/>
                    <a:pt x="8688" y="497"/>
                    <a:pt x="7533" y="178"/>
                  </a:cubicBezTo>
                  <a:cubicBezTo>
                    <a:pt x="7105" y="60"/>
                    <a:pt x="6629" y="0"/>
                    <a:pt x="61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1"/>
            <p:cNvSpPr/>
            <p:nvPr/>
          </p:nvSpPr>
          <p:spPr>
            <a:xfrm>
              <a:off x="-2920462" y="6484075"/>
              <a:ext cx="238025" cy="172400"/>
            </a:xfrm>
            <a:custGeom>
              <a:avLst/>
              <a:gdLst/>
              <a:ahLst/>
              <a:cxnLst/>
              <a:rect l="l" t="t" r="r" b="b"/>
              <a:pathLst>
                <a:path w="9521" h="6896" extrusionOk="0">
                  <a:moveTo>
                    <a:pt x="3455" y="1"/>
                  </a:moveTo>
                  <a:cubicBezTo>
                    <a:pt x="3192" y="1"/>
                    <a:pt x="2903" y="50"/>
                    <a:pt x="2591" y="167"/>
                  </a:cubicBezTo>
                  <a:cubicBezTo>
                    <a:pt x="2059" y="364"/>
                    <a:pt x="1570" y="891"/>
                    <a:pt x="1066" y="1053"/>
                  </a:cubicBezTo>
                  <a:cubicBezTo>
                    <a:pt x="790" y="1140"/>
                    <a:pt x="331" y="1085"/>
                    <a:pt x="282" y="1372"/>
                  </a:cubicBezTo>
                  <a:cubicBezTo>
                    <a:pt x="80" y="2538"/>
                    <a:pt x="440" y="2965"/>
                    <a:pt x="337" y="3533"/>
                  </a:cubicBezTo>
                  <a:cubicBezTo>
                    <a:pt x="283" y="3830"/>
                    <a:pt x="56" y="4089"/>
                    <a:pt x="32" y="4272"/>
                  </a:cubicBezTo>
                  <a:cubicBezTo>
                    <a:pt x="1" y="4507"/>
                    <a:pt x="22" y="5833"/>
                    <a:pt x="22" y="5833"/>
                  </a:cubicBezTo>
                  <a:cubicBezTo>
                    <a:pt x="32" y="6154"/>
                    <a:pt x="417" y="6196"/>
                    <a:pt x="621" y="6282"/>
                  </a:cubicBezTo>
                  <a:cubicBezTo>
                    <a:pt x="917" y="6408"/>
                    <a:pt x="2120" y="6683"/>
                    <a:pt x="4079" y="6820"/>
                  </a:cubicBezTo>
                  <a:cubicBezTo>
                    <a:pt x="4740" y="6866"/>
                    <a:pt x="5545" y="6895"/>
                    <a:pt x="6332" y="6895"/>
                  </a:cubicBezTo>
                  <a:cubicBezTo>
                    <a:pt x="7967" y="6895"/>
                    <a:pt x="9520" y="6770"/>
                    <a:pt x="9509" y="6416"/>
                  </a:cubicBezTo>
                  <a:cubicBezTo>
                    <a:pt x="9509" y="6416"/>
                    <a:pt x="9442" y="5645"/>
                    <a:pt x="9423" y="5074"/>
                  </a:cubicBezTo>
                  <a:cubicBezTo>
                    <a:pt x="9384" y="3861"/>
                    <a:pt x="5426" y="2837"/>
                    <a:pt x="5249" y="1344"/>
                  </a:cubicBezTo>
                  <a:cubicBezTo>
                    <a:pt x="5190" y="841"/>
                    <a:pt x="4538" y="1"/>
                    <a:pt x="3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1"/>
            <p:cNvSpPr/>
            <p:nvPr/>
          </p:nvSpPr>
          <p:spPr>
            <a:xfrm>
              <a:off x="-3506012" y="6484075"/>
              <a:ext cx="238025" cy="172400"/>
            </a:xfrm>
            <a:custGeom>
              <a:avLst/>
              <a:gdLst/>
              <a:ahLst/>
              <a:cxnLst/>
              <a:rect l="l" t="t" r="r" b="b"/>
              <a:pathLst>
                <a:path w="9521" h="6896" extrusionOk="0">
                  <a:moveTo>
                    <a:pt x="3455" y="1"/>
                  </a:moveTo>
                  <a:cubicBezTo>
                    <a:pt x="3192" y="1"/>
                    <a:pt x="2903" y="50"/>
                    <a:pt x="2590" y="167"/>
                  </a:cubicBezTo>
                  <a:cubicBezTo>
                    <a:pt x="2059" y="364"/>
                    <a:pt x="1570" y="891"/>
                    <a:pt x="1065" y="1053"/>
                  </a:cubicBezTo>
                  <a:cubicBezTo>
                    <a:pt x="791" y="1140"/>
                    <a:pt x="332" y="1085"/>
                    <a:pt x="281" y="1372"/>
                  </a:cubicBezTo>
                  <a:cubicBezTo>
                    <a:pt x="80" y="2538"/>
                    <a:pt x="440" y="2965"/>
                    <a:pt x="338" y="3533"/>
                  </a:cubicBezTo>
                  <a:cubicBezTo>
                    <a:pt x="284" y="3830"/>
                    <a:pt x="57" y="4089"/>
                    <a:pt x="33" y="4272"/>
                  </a:cubicBezTo>
                  <a:cubicBezTo>
                    <a:pt x="0" y="4507"/>
                    <a:pt x="22" y="5833"/>
                    <a:pt x="22" y="5833"/>
                  </a:cubicBezTo>
                  <a:cubicBezTo>
                    <a:pt x="33" y="6154"/>
                    <a:pt x="418" y="6196"/>
                    <a:pt x="622" y="6282"/>
                  </a:cubicBezTo>
                  <a:cubicBezTo>
                    <a:pt x="917" y="6408"/>
                    <a:pt x="2120" y="6683"/>
                    <a:pt x="4080" y="6820"/>
                  </a:cubicBezTo>
                  <a:cubicBezTo>
                    <a:pt x="4740" y="6866"/>
                    <a:pt x="5545" y="6895"/>
                    <a:pt x="6332" y="6895"/>
                  </a:cubicBezTo>
                  <a:cubicBezTo>
                    <a:pt x="7967" y="6895"/>
                    <a:pt x="9521" y="6770"/>
                    <a:pt x="9510" y="6416"/>
                  </a:cubicBezTo>
                  <a:cubicBezTo>
                    <a:pt x="9510" y="6416"/>
                    <a:pt x="9443" y="5645"/>
                    <a:pt x="9423" y="5074"/>
                  </a:cubicBezTo>
                  <a:cubicBezTo>
                    <a:pt x="9385" y="3861"/>
                    <a:pt x="5427" y="2837"/>
                    <a:pt x="5250" y="1344"/>
                  </a:cubicBezTo>
                  <a:cubicBezTo>
                    <a:pt x="5190" y="841"/>
                    <a:pt x="4539" y="1"/>
                    <a:pt x="34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1"/>
            <p:cNvSpPr/>
            <p:nvPr/>
          </p:nvSpPr>
          <p:spPr>
            <a:xfrm>
              <a:off x="-2710512" y="5343675"/>
              <a:ext cx="199875" cy="252000"/>
            </a:xfrm>
            <a:custGeom>
              <a:avLst/>
              <a:gdLst/>
              <a:ahLst/>
              <a:cxnLst/>
              <a:rect l="l" t="t" r="r" b="b"/>
              <a:pathLst>
                <a:path w="7995" h="10080" extrusionOk="0">
                  <a:moveTo>
                    <a:pt x="2220" y="0"/>
                  </a:moveTo>
                  <a:cubicBezTo>
                    <a:pt x="1620" y="0"/>
                    <a:pt x="1036" y="215"/>
                    <a:pt x="602" y="674"/>
                  </a:cubicBezTo>
                  <a:cubicBezTo>
                    <a:pt x="571" y="690"/>
                    <a:pt x="546" y="714"/>
                    <a:pt x="528" y="743"/>
                  </a:cubicBezTo>
                  <a:cubicBezTo>
                    <a:pt x="521" y="755"/>
                    <a:pt x="515" y="767"/>
                    <a:pt x="509" y="781"/>
                  </a:cubicBezTo>
                  <a:cubicBezTo>
                    <a:pt x="470" y="827"/>
                    <a:pt x="433" y="873"/>
                    <a:pt x="397" y="923"/>
                  </a:cubicBezTo>
                  <a:cubicBezTo>
                    <a:pt x="63" y="1402"/>
                    <a:pt x="0" y="1885"/>
                    <a:pt x="107" y="2339"/>
                  </a:cubicBezTo>
                  <a:cubicBezTo>
                    <a:pt x="128" y="3188"/>
                    <a:pt x="530" y="4001"/>
                    <a:pt x="1208" y="4719"/>
                  </a:cubicBezTo>
                  <a:cubicBezTo>
                    <a:pt x="1663" y="5195"/>
                    <a:pt x="2195" y="5590"/>
                    <a:pt x="2782" y="5886"/>
                  </a:cubicBezTo>
                  <a:cubicBezTo>
                    <a:pt x="2950" y="6033"/>
                    <a:pt x="3145" y="6167"/>
                    <a:pt x="3352" y="6313"/>
                  </a:cubicBezTo>
                  <a:cubicBezTo>
                    <a:pt x="3857" y="6668"/>
                    <a:pt x="4367" y="7480"/>
                    <a:pt x="4482" y="8246"/>
                  </a:cubicBezTo>
                  <a:cubicBezTo>
                    <a:pt x="4484" y="8390"/>
                    <a:pt x="4490" y="8530"/>
                    <a:pt x="4501" y="8665"/>
                  </a:cubicBezTo>
                  <a:cubicBezTo>
                    <a:pt x="4479" y="9004"/>
                    <a:pt x="4354" y="9313"/>
                    <a:pt x="4088" y="9542"/>
                  </a:cubicBezTo>
                  <a:cubicBezTo>
                    <a:pt x="3901" y="9701"/>
                    <a:pt x="4020" y="10014"/>
                    <a:pt x="4237" y="10014"/>
                  </a:cubicBezTo>
                  <a:cubicBezTo>
                    <a:pt x="4271" y="10014"/>
                    <a:pt x="4307" y="10007"/>
                    <a:pt x="4345" y="9990"/>
                  </a:cubicBezTo>
                  <a:cubicBezTo>
                    <a:pt x="4818" y="9779"/>
                    <a:pt x="5107" y="9511"/>
                    <a:pt x="5270" y="9191"/>
                  </a:cubicBezTo>
                  <a:cubicBezTo>
                    <a:pt x="5488" y="8864"/>
                    <a:pt x="5614" y="8485"/>
                    <a:pt x="5637" y="8091"/>
                  </a:cubicBezTo>
                  <a:cubicBezTo>
                    <a:pt x="5666" y="8140"/>
                    <a:pt x="5693" y="8188"/>
                    <a:pt x="5716" y="8238"/>
                  </a:cubicBezTo>
                  <a:cubicBezTo>
                    <a:pt x="5774" y="8585"/>
                    <a:pt x="5754" y="8940"/>
                    <a:pt x="5638" y="9321"/>
                  </a:cubicBezTo>
                  <a:cubicBezTo>
                    <a:pt x="5635" y="9337"/>
                    <a:pt x="5632" y="9353"/>
                    <a:pt x="5632" y="9368"/>
                  </a:cubicBezTo>
                  <a:cubicBezTo>
                    <a:pt x="5525" y="9502"/>
                    <a:pt x="5409" y="9600"/>
                    <a:pt x="5368" y="9828"/>
                  </a:cubicBezTo>
                  <a:cubicBezTo>
                    <a:pt x="5344" y="9960"/>
                    <a:pt x="5462" y="10079"/>
                    <a:pt x="5590" y="10079"/>
                  </a:cubicBezTo>
                  <a:cubicBezTo>
                    <a:pt x="5599" y="10079"/>
                    <a:pt x="5607" y="10079"/>
                    <a:pt x="5616" y="10078"/>
                  </a:cubicBezTo>
                  <a:cubicBezTo>
                    <a:pt x="6060" y="10018"/>
                    <a:pt x="6324" y="9646"/>
                    <a:pt x="6457" y="9205"/>
                  </a:cubicBezTo>
                  <a:cubicBezTo>
                    <a:pt x="6649" y="8881"/>
                    <a:pt x="6735" y="8502"/>
                    <a:pt x="6735" y="8103"/>
                  </a:cubicBezTo>
                  <a:cubicBezTo>
                    <a:pt x="6795" y="8323"/>
                    <a:pt x="6825" y="8545"/>
                    <a:pt x="6808" y="8754"/>
                  </a:cubicBezTo>
                  <a:cubicBezTo>
                    <a:pt x="6790" y="8965"/>
                    <a:pt x="6985" y="9116"/>
                    <a:pt x="7162" y="9116"/>
                  </a:cubicBezTo>
                  <a:cubicBezTo>
                    <a:pt x="7272" y="9116"/>
                    <a:pt x="7376" y="9057"/>
                    <a:pt x="7416" y="8916"/>
                  </a:cubicBezTo>
                  <a:cubicBezTo>
                    <a:pt x="7451" y="8799"/>
                    <a:pt x="7476" y="8678"/>
                    <a:pt x="7495" y="8557"/>
                  </a:cubicBezTo>
                  <a:cubicBezTo>
                    <a:pt x="7500" y="8551"/>
                    <a:pt x="7506" y="8548"/>
                    <a:pt x="7510" y="8540"/>
                  </a:cubicBezTo>
                  <a:cubicBezTo>
                    <a:pt x="7978" y="7789"/>
                    <a:pt x="7995" y="7195"/>
                    <a:pt x="7714" y="6362"/>
                  </a:cubicBezTo>
                  <a:cubicBezTo>
                    <a:pt x="7629" y="6109"/>
                    <a:pt x="7540" y="5836"/>
                    <a:pt x="7442" y="5558"/>
                  </a:cubicBezTo>
                  <a:cubicBezTo>
                    <a:pt x="7471" y="4798"/>
                    <a:pt x="7338" y="4113"/>
                    <a:pt x="6713" y="3507"/>
                  </a:cubicBezTo>
                  <a:cubicBezTo>
                    <a:pt x="6370" y="3176"/>
                    <a:pt x="5885" y="2513"/>
                    <a:pt x="5362" y="2025"/>
                  </a:cubicBezTo>
                  <a:cubicBezTo>
                    <a:pt x="4870" y="1355"/>
                    <a:pt x="4233" y="773"/>
                    <a:pt x="3601" y="391"/>
                  </a:cubicBezTo>
                  <a:cubicBezTo>
                    <a:pt x="3177" y="135"/>
                    <a:pt x="2694" y="0"/>
                    <a:pt x="2220"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1"/>
            <p:cNvSpPr/>
            <p:nvPr/>
          </p:nvSpPr>
          <p:spPr>
            <a:xfrm>
              <a:off x="-3261737" y="4569275"/>
              <a:ext cx="154300" cy="86725"/>
            </a:xfrm>
            <a:custGeom>
              <a:avLst/>
              <a:gdLst/>
              <a:ahLst/>
              <a:cxnLst/>
              <a:rect l="l" t="t" r="r" b="b"/>
              <a:pathLst>
                <a:path w="6172" h="3469" extrusionOk="0">
                  <a:moveTo>
                    <a:pt x="3280" y="0"/>
                  </a:moveTo>
                  <a:cubicBezTo>
                    <a:pt x="3162" y="0"/>
                    <a:pt x="3054" y="2"/>
                    <a:pt x="2962" y="5"/>
                  </a:cubicBezTo>
                  <a:cubicBezTo>
                    <a:pt x="2449" y="20"/>
                    <a:pt x="1578" y="6"/>
                    <a:pt x="983" y="256"/>
                  </a:cubicBezTo>
                  <a:cubicBezTo>
                    <a:pt x="451" y="481"/>
                    <a:pt x="153" y="1156"/>
                    <a:pt x="97" y="1514"/>
                  </a:cubicBezTo>
                  <a:cubicBezTo>
                    <a:pt x="0" y="2119"/>
                    <a:pt x="34" y="2787"/>
                    <a:pt x="39" y="3399"/>
                  </a:cubicBezTo>
                  <a:cubicBezTo>
                    <a:pt x="39" y="3441"/>
                    <a:pt x="296" y="3469"/>
                    <a:pt x="534" y="3469"/>
                  </a:cubicBezTo>
                  <a:cubicBezTo>
                    <a:pt x="738" y="3469"/>
                    <a:pt x="929" y="3449"/>
                    <a:pt x="935" y="3399"/>
                  </a:cubicBezTo>
                  <a:cubicBezTo>
                    <a:pt x="1040" y="2671"/>
                    <a:pt x="891" y="1936"/>
                    <a:pt x="1007" y="1231"/>
                  </a:cubicBezTo>
                  <a:cubicBezTo>
                    <a:pt x="1602" y="988"/>
                    <a:pt x="2462" y="1001"/>
                    <a:pt x="2962" y="986"/>
                  </a:cubicBezTo>
                  <a:cubicBezTo>
                    <a:pt x="3082" y="983"/>
                    <a:pt x="3233" y="979"/>
                    <a:pt x="3402" y="979"/>
                  </a:cubicBezTo>
                  <a:cubicBezTo>
                    <a:pt x="3956" y="979"/>
                    <a:pt x="4699" y="1019"/>
                    <a:pt x="5152" y="1240"/>
                  </a:cubicBezTo>
                  <a:cubicBezTo>
                    <a:pt x="5152" y="1941"/>
                    <a:pt x="5149" y="2647"/>
                    <a:pt x="5149" y="3399"/>
                  </a:cubicBezTo>
                  <a:cubicBezTo>
                    <a:pt x="5149" y="3449"/>
                    <a:pt x="5339" y="3469"/>
                    <a:pt x="5545" y="3469"/>
                  </a:cubicBezTo>
                  <a:cubicBezTo>
                    <a:pt x="5786" y="3469"/>
                    <a:pt x="6047" y="3441"/>
                    <a:pt x="6047" y="3399"/>
                  </a:cubicBezTo>
                  <a:cubicBezTo>
                    <a:pt x="6047" y="1542"/>
                    <a:pt x="6172" y="640"/>
                    <a:pt x="5036" y="222"/>
                  </a:cubicBezTo>
                  <a:cubicBezTo>
                    <a:pt x="4535" y="39"/>
                    <a:pt x="3803" y="0"/>
                    <a:pt x="3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1"/>
            <p:cNvSpPr/>
            <p:nvPr/>
          </p:nvSpPr>
          <p:spPr>
            <a:xfrm>
              <a:off x="-3422012" y="4618550"/>
              <a:ext cx="497650" cy="677225"/>
            </a:xfrm>
            <a:custGeom>
              <a:avLst/>
              <a:gdLst/>
              <a:ahLst/>
              <a:cxnLst/>
              <a:rect l="l" t="t" r="r" b="b"/>
              <a:pathLst>
                <a:path w="19906" h="27089" extrusionOk="0">
                  <a:moveTo>
                    <a:pt x="10305" y="1"/>
                  </a:moveTo>
                  <a:cubicBezTo>
                    <a:pt x="6941" y="1"/>
                    <a:pt x="4519" y="639"/>
                    <a:pt x="4519" y="639"/>
                  </a:cubicBezTo>
                  <a:cubicBezTo>
                    <a:pt x="3258" y="947"/>
                    <a:pt x="2288" y="1657"/>
                    <a:pt x="2162" y="2995"/>
                  </a:cubicBezTo>
                  <a:lnTo>
                    <a:pt x="0" y="24143"/>
                  </a:lnTo>
                  <a:cubicBezTo>
                    <a:pt x="0" y="25438"/>
                    <a:pt x="1062" y="27089"/>
                    <a:pt x="2358" y="27089"/>
                  </a:cubicBezTo>
                  <a:lnTo>
                    <a:pt x="17482" y="27089"/>
                  </a:lnTo>
                  <a:cubicBezTo>
                    <a:pt x="18778" y="27089"/>
                    <a:pt x="19905" y="25309"/>
                    <a:pt x="19905" y="24011"/>
                  </a:cubicBezTo>
                  <a:lnTo>
                    <a:pt x="18594" y="2995"/>
                  </a:lnTo>
                  <a:cubicBezTo>
                    <a:pt x="18594" y="1699"/>
                    <a:pt x="17534" y="639"/>
                    <a:pt x="16237" y="639"/>
                  </a:cubicBezTo>
                  <a:cubicBezTo>
                    <a:pt x="16237" y="639"/>
                    <a:pt x="13227" y="1"/>
                    <a:pt x="103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1"/>
            <p:cNvSpPr/>
            <p:nvPr/>
          </p:nvSpPr>
          <p:spPr>
            <a:xfrm>
              <a:off x="-2925937" y="4283500"/>
              <a:ext cx="92375" cy="137650"/>
            </a:xfrm>
            <a:custGeom>
              <a:avLst/>
              <a:gdLst/>
              <a:ahLst/>
              <a:cxnLst/>
              <a:rect l="l" t="t" r="r" b="b"/>
              <a:pathLst>
                <a:path w="3695" h="5506" extrusionOk="0">
                  <a:moveTo>
                    <a:pt x="1051" y="1"/>
                  </a:moveTo>
                  <a:cubicBezTo>
                    <a:pt x="523" y="1"/>
                    <a:pt x="1" y="541"/>
                    <a:pt x="367" y="1113"/>
                  </a:cubicBezTo>
                  <a:cubicBezTo>
                    <a:pt x="748" y="1708"/>
                    <a:pt x="1061" y="2341"/>
                    <a:pt x="1467" y="2921"/>
                  </a:cubicBezTo>
                  <a:cubicBezTo>
                    <a:pt x="1671" y="3212"/>
                    <a:pt x="1900" y="3615"/>
                    <a:pt x="2171" y="3926"/>
                  </a:cubicBezTo>
                  <a:lnTo>
                    <a:pt x="2171" y="3926"/>
                  </a:lnTo>
                  <a:cubicBezTo>
                    <a:pt x="2029" y="4249"/>
                    <a:pt x="1831" y="4575"/>
                    <a:pt x="1689" y="4876"/>
                  </a:cubicBezTo>
                  <a:cubicBezTo>
                    <a:pt x="1553" y="5163"/>
                    <a:pt x="1797" y="5506"/>
                    <a:pt x="2062" y="5506"/>
                  </a:cubicBezTo>
                  <a:cubicBezTo>
                    <a:pt x="2153" y="5506"/>
                    <a:pt x="2247" y="5465"/>
                    <a:pt x="2328" y="5368"/>
                  </a:cubicBezTo>
                  <a:lnTo>
                    <a:pt x="2328" y="5368"/>
                  </a:lnTo>
                  <a:lnTo>
                    <a:pt x="2327" y="5370"/>
                  </a:lnTo>
                  <a:cubicBezTo>
                    <a:pt x="2798" y="4811"/>
                    <a:pt x="3695" y="4163"/>
                    <a:pt x="3414" y="3355"/>
                  </a:cubicBezTo>
                  <a:cubicBezTo>
                    <a:pt x="3225" y="2817"/>
                    <a:pt x="2704" y="2316"/>
                    <a:pt x="2428" y="1813"/>
                  </a:cubicBezTo>
                  <a:cubicBezTo>
                    <a:pt x="2165" y="1330"/>
                    <a:pt x="1971" y="816"/>
                    <a:pt x="1673" y="352"/>
                  </a:cubicBezTo>
                  <a:cubicBezTo>
                    <a:pt x="1513" y="104"/>
                    <a:pt x="1281" y="1"/>
                    <a:pt x="1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1"/>
            <p:cNvSpPr/>
            <p:nvPr/>
          </p:nvSpPr>
          <p:spPr>
            <a:xfrm>
              <a:off x="-2917262" y="4547375"/>
              <a:ext cx="40025" cy="78350"/>
            </a:xfrm>
            <a:custGeom>
              <a:avLst/>
              <a:gdLst/>
              <a:ahLst/>
              <a:cxnLst/>
              <a:rect l="l" t="t" r="r" b="b"/>
              <a:pathLst>
                <a:path w="1601" h="3134" extrusionOk="0">
                  <a:moveTo>
                    <a:pt x="753" y="0"/>
                  </a:moveTo>
                  <a:cubicBezTo>
                    <a:pt x="664" y="0"/>
                    <a:pt x="571" y="63"/>
                    <a:pt x="552" y="148"/>
                  </a:cubicBezTo>
                  <a:cubicBezTo>
                    <a:pt x="459" y="607"/>
                    <a:pt x="753" y="1104"/>
                    <a:pt x="619" y="1556"/>
                  </a:cubicBezTo>
                  <a:cubicBezTo>
                    <a:pt x="487" y="2002"/>
                    <a:pt x="1" y="2218"/>
                    <a:pt x="45" y="2741"/>
                  </a:cubicBezTo>
                  <a:cubicBezTo>
                    <a:pt x="68" y="2981"/>
                    <a:pt x="232" y="3133"/>
                    <a:pt x="455" y="3133"/>
                  </a:cubicBezTo>
                  <a:cubicBezTo>
                    <a:pt x="486" y="3133"/>
                    <a:pt x="518" y="3130"/>
                    <a:pt x="551" y="3124"/>
                  </a:cubicBezTo>
                  <a:cubicBezTo>
                    <a:pt x="1076" y="3029"/>
                    <a:pt x="1601" y="2215"/>
                    <a:pt x="1596" y="1688"/>
                  </a:cubicBezTo>
                  <a:cubicBezTo>
                    <a:pt x="1592" y="1171"/>
                    <a:pt x="1269" y="335"/>
                    <a:pt x="847" y="29"/>
                  </a:cubicBezTo>
                  <a:cubicBezTo>
                    <a:pt x="819" y="9"/>
                    <a:pt x="786" y="0"/>
                    <a:pt x="7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1"/>
            <p:cNvSpPr/>
            <p:nvPr/>
          </p:nvSpPr>
          <p:spPr>
            <a:xfrm>
              <a:off x="-3172462" y="4616825"/>
              <a:ext cx="238275" cy="111425"/>
            </a:xfrm>
            <a:custGeom>
              <a:avLst/>
              <a:gdLst/>
              <a:ahLst/>
              <a:cxnLst/>
              <a:rect l="l" t="t" r="r" b="b"/>
              <a:pathLst>
                <a:path w="9531" h="4457" extrusionOk="0">
                  <a:moveTo>
                    <a:pt x="4471" y="1"/>
                  </a:moveTo>
                  <a:cubicBezTo>
                    <a:pt x="2810" y="1"/>
                    <a:pt x="1278" y="425"/>
                    <a:pt x="594" y="1161"/>
                  </a:cubicBezTo>
                  <a:cubicBezTo>
                    <a:pt x="1" y="1801"/>
                    <a:pt x="2522" y="3763"/>
                    <a:pt x="2399" y="4144"/>
                  </a:cubicBezTo>
                  <a:cubicBezTo>
                    <a:pt x="2343" y="4317"/>
                    <a:pt x="2913" y="4350"/>
                    <a:pt x="3693" y="4350"/>
                  </a:cubicBezTo>
                  <a:cubicBezTo>
                    <a:pt x="4177" y="4350"/>
                    <a:pt x="4743" y="4338"/>
                    <a:pt x="5290" y="4338"/>
                  </a:cubicBezTo>
                  <a:cubicBezTo>
                    <a:pt x="5796" y="4338"/>
                    <a:pt x="6286" y="4349"/>
                    <a:pt x="6684" y="4391"/>
                  </a:cubicBezTo>
                  <a:cubicBezTo>
                    <a:pt x="7157" y="4440"/>
                    <a:pt x="7448" y="4456"/>
                    <a:pt x="7646" y="4456"/>
                  </a:cubicBezTo>
                  <a:cubicBezTo>
                    <a:pt x="8024" y="4456"/>
                    <a:pt x="8069" y="4397"/>
                    <a:pt x="8409" y="4397"/>
                  </a:cubicBezTo>
                  <a:cubicBezTo>
                    <a:pt x="8464" y="4397"/>
                    <a:pt x="8526" y="4399"/>
                    <a:pt x="8599" y="4402"/>
                  </a:cubicBezTo>
                  <a:cubicBezTo>
                    <a:pt x="8642" y="4405"/>
                    <a:pt x="8682" y="4406"/>
                    <a:pt x="8719" y="4406"/>
                  </a:cubicBezTo>
                  <a:cubicBezTo>
                    <a:pt x="9347" y="4406"/>
                    <a:pt x="9255" y="4127"/>
                    <a:pt x="9372" y="4046"/>
                  </a:cubicBezTo>
                  <a:cubicBezTo>
                    <a:pt x="9494" y="3961"/>
                    <a:pt x="9531" y="1750"/>
                    <a:pt x="9531" y="1750"/>
                  </a:cubicBezTo>
                  <a:cubicBezTo>
                    <a:pt x="8351" y="532"/>
                    <a:pt x="6330" y="1"/>
                    <a:pt x="447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1"/>
            <p:cNvSpPr/>
            <p:nvPr/>
          </p:nvSpPr>
          <p:spPr>
            <a:xfrm>
              <a:off x="-2978237" y="4745575"/>
              <a:ext cx="388950" cy="703375"/>
            </a:xfrm>
            <a:custGeom>
              <a:avLst/>
              <a:gdLst/>
              <a:ahLst/>
              <a:cxnLst/>
              <a:rect l="l" t="t" r="r" b="b"/>
              <a:pathLst>
                <a:path w="15558" h="28135" extrusionOk="0">
                  <a:moveTo>
                    <a:pt x="8319" y="8825"/>
                  </a:moveTo>
                  <a:lnTo>
                    <a:pt x="8319" y="8825"/>
                  </a:lnTo>
                  <a:cubicBezTo>
                    <a:pt x="8319" y="8826"/>
                    <a:pt x="8320" y="8828"/>
                    <a:pt x="8320" y="8829"/>
                  </a:cubicBezTo>
                  <a:cubicBezTo>
                    <a:pt x="8320" y="8828"/>
                    <a:pt x="8319" y="8826"/>
                    <a:pt x="8319" y="8825"/>
                  </a:cubicBezTo>
                  <a:close/>
                  <a:moveTo>
                    <a:pt x="4915" y="1"/>
                  </a:moveTo>
                  <a:cubicBezTo>
                    <a:pt x="3270" y="1"/>
                    <a:pt x="1720" y="999"/>
                    <a:pt x="1264" y="2691"/>
                  </a:cubicBezTo>
                  <a:cubicBezTo>
                    <a:pt x="0" y="7388"/>
                    <a:pt x="1476" y="12608"/>
                    <a:pt x="3112" y="17039"/>
                  </a:cubicBezTo>
                  <a:cubicBezTo>
                    <a:pt x="3726" y="18697"/>
                    <a:pt x="4502" y="20133"/>
                    <a:pt x="5532" y="21569"/>
                  </a:cubicBezTo>
                  <a:cubicBezTo>
                    <a:pt x="6396" y="22770"/>
                    <a:pt x="7300" y="23949"/>
                    <a:pt x="8255" y="25079"/>
                  </a:cubicBezTo>
                  <a:cubicBezTo>
                    <a:pt x="9165" y="26154"/>
                    <a:pt x="10436" y="27026"/>
                    <a:pt x="11606" y="27794"/>
                  </a:cubicBezTo>
                  <a:cubicBezTo>
                    <a:pt x="11967" y="28031"/>
                    <a:pt x="12341" y="28135"/>
                    <a:pt x="12703" y="28135"/>
                  </a:cubicBezTo>
                  <a:cubicBezTo>
                    <a:pt x="14245" y="28135"/>
                    <a:pt x="15557" y="26249"/>
                    <a:pt x="14661" y="24739"/>
                  </a:cubicBezTo>
                  <a:cubicBezTo>
                    <a:pt x="14053" y="23714"/>
                    <a:pt x="13623" y="22604"/>
                    <a:pt x="13033" y="21575"/>
                  </a:cubicBezTo>
                  <a:cubicBezTo>
                    <a:pt x="12424" y="20515"/>
                    <a:pt x="11829" y="19452"/>
                    <a:pt x="11286" y="18356"/>
                  </a:cubicBezTo>
                  <a:cubicBezTo>
                    <a:pt x="10874" y="17523"/>
                    <a:pt x="10482" y="16679"/>
                    <a:pt x="10088" y="15839"/>
                  </a:cubicBezTo>
                  <a:lnTo>
                    <a:pt x="10088" y="15839"/>
                  </a:lnTo>
                  <a:cubicBezTo>
                    <a:pt x="10086" y="15834"/>
                    <a:pt x="10085" y="15829"/>
                    <a:pt x="10083" y="15824"/>
                  </a:cubicBezTo>
                  <a:cubicBezTo>
                    <a:pt x="10018" y="15607"/>
                    <a:pt x="9939" y="15391"/>
                    <a:pt x="9871" y="15174"/>
                  </a:cubicBezTo>
                  <a:cubicBezTo>
                    <a:pt x="9306" y="13418"/>
                    <a:pt x="8830" y="11631"/>
                    <a:pt x="8497" y="9817"/>
                  </a:cubicBezTo>
                  <a:cubicBezTo>
                    <a:pt x="8441" y="9514"/>
                    <a:pt x="8388" y="9212"/>
                    <a:pt x="8339" y="8909"/>
                  </a:cubicBezTo>
                  <a:cubicBezTo>
                    <a:pt x="8327" y="8830"/>
                    <a:pt x="8295" y="8716"/>
                    <a:pt x="8263" y="8616"/>
                  </a:cubicBezTo>
                  <a:lnTo>
                    <a:pt x="8263" y="8616"/>
                  </a:lnTo>
                  <a:cubicBezTo>
                    <a:pt x="8166" y="8153"/>
                    <a:pt x="8197" y="7565"/>
                    <a:pt x="8182" y="7131"/>
                  </a:cubicBezTo>
                  <a:cubicBezTo>
                    <a:pt x="8161" y="6584"/>
                    <a:pt x="8192" y="6046"/>
                    <a:pt x="8210" y="5498"/>
                  </a:cubicBezTo>
                  <a:cubicBezTo>
                    <a:pt x="8210" y="5496"/>
                    <a:pt x="8210" y="5494"/>
                    <a:pt x="8210" y="5491"/>
                  </a:cubicBezTo>
                  <a:lnTo>
                    <a:pt x="8210" y="5491"/>
                  </a:lnTo>
                  <a:cubicBezTo>
                    <a:pt x="8273" y="5212"/>
                    <a:pt x="8331" y="4936"/>
                    <a:pt x="8411" y="4661"/>
                  </a:cubicBezTo>
                  <a:cubicBezTo>
                    <a:pt x="8953" y="2801"/>
                    <a:pt x="7754" y="543"/>
                    <a:pt x="5822" y="103"/>
                  </a:cubicBezTo>
                  <a:cubicBezTo>
                    <a:pt x="5521" y="34"/>
                    <a:pt x="5216" y="1"/>
                    <a:pt x="4915"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1"/>
            <p:cNvSpPr/>
            <p:nvPr/>
          </p:nvSpPr>
          <p:spPr>
            <a:xfrm>
              <a:off x="-3178862" y="4503225"/>
              <a:ext cx="223525" cy="357525"/>
            </a:xfrm>
            <a:custGeom>
              <a:avLst/>
              <a:gdLst/>
              <a:ahLst/>
              <a:cxnLst/>
              <a:rect l="l" t="t" r="r" b="b"/>
              <a:pathLst>
                <a:path w="8941" h="14301" extrusionOk="0">
                  <a:moveTo>
                    <a:pt x="5309" y="0"/>
                  </a:moveTo>
                  <a:cubicBezTo>
                    <a:pt x="4262" y="0"/>
                    <a:pt x="3235" y="800"/>
                    <a:pt x="3139" y="2077"/>
                  </a:cubicBezTo>
                  <a:cubicBezTo>
                    <a:pt x="3053" y="3237"/>
                    <a:pt x="2714" y="4388"/>
                    <a:pt x="2335" y="5518"/>
                  </a:cubicBezTo>
                  <a:cubicBezTo>
                    <a:pt x="2230" y="5833"/>
                    <a:pt x="2125" y="6154"/>
                    <a:pt x="2036" y="6474"/>
                  </a:cubicBezTo>
                  <a:cubicBezTo>
                    <a:pt x="2014" y="6551"/>
                    <a:pt x="1999" y="6607"/>
                    <a:pt x="1990" y="6647"/>
                  </a:cubicBezTo>
                  <a:lnTo>
                    <a:pt x="1990" y="6647"/>
                  </a:lnTo>
                  <a:cubicBezTo>
                    <a:pt x="1969" y="6690"/>
                    <a:pt x="1938" y="6755"/>
                    <a:pt x="1896" y="6850"/>
                  </a:cubicBezTo>
                  <a:cubicBezTo>
                    <a:pt x="1785" y="7103"/>
                    <a:pt x="1676" y="7357"/>
                    <a:pt x="1553" y="7605"/>
                  </a:cubicBezTo>
                  <a:cubicBezTo>
                    <a:pt x="1479" y="7755"/>
                    <a:pt x="1401" y="7904"/>
                    <a:pt x="1320" y="8050"/>
                  </a:cubicBezTo>
                  <a:cubicBezTo>
                    <a:pt x="1547" y="7779"/>
                    <a:pt x="1661" y="7644"/>
                    <a:pt x="1662" y="7644"/>
                  </a:cubicBezTo>
                  <a:lnTo>
                    <a:pt x="1662" y="7644"/>
                  </a:lnTo>
                  <a:cubicBezTo>
                    <a:pt x="1662" y="7644"/>
                    <a:pt x="1612" y="7704"/>
                    <a:pt x="1511" y="7824"/>
                  </a:cubicBezTo>
                  <a:cubicBezTo>
                    <a:pt x="289" y="9279"/>
                    <a:pt x="1" y="11211"/>
                    <a:pt x="1216" y="12784"/>
                  </a:cubicBezTo>
                  <a:cubicBezTo>
                    <a:pt x="1912" y="13685"/>
                    <a:pt x="3139" y="14300"/>
                    <a:pt x="4333" y="14300"/>
                  </a:cubicBezTo>
                  <a:cubicBezTo>
                    <a:pt x="4953" y="14300"/>
                    <a:pt x="5564" y="14134"/>
                    <a:pt x="6088" y="13756"/>
                  </a:cubicBezTo>
                  <a:cubicBezTo>
                    <a:pt x="7350" y="12846"/>
                    <a:pt x="7977" y="11783"/>
                    <a:pt x="8426" y="10323"/>
                  </a:cubicBezTo>
                  <a:cubicBezTo>
                    <a:pt x="8761" y="9236"/>
                    <a:pt x="8913" y="8042"/>
                    <a:pt x="8923" y="6907"/>
                  </a:cubicBezTo>
                  <a:cubicBezTo>
                    <a:pt x="8941" y="4832"/>
                    <a:pt x="8177" y="2741"/>
                    <a:pt x="7072" y="1011"/>
                  </a:cubicBezTo>
                  <a:cubicBezTo>
                    <a:pt x="6624" y="311"/>
                    <a:pt x="5962" y="0"/>
                    <a:pt x="5309"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1"/>
            <p:cNvSpPr/>
            <p:nvPr/>
          </p:nvSpPr>
          <p:spPr>
            <a:xfrm>
              <a:off x="-3131837" y="4268400"/>
              <a:ext cx="271950" cy="361925"/>
            </a:xfrm>
            <a:custGeom>
              <a:avLst/>
              <a:gdLst/>
              <a:ahLst/>
              <a:cxnLst/>
              <a:rect l="l" t="t" r="r" b="b"/>
              <a:pathLst>
                <a:path w="10878" h="14477" extrusionOk="0">
                  <a:moveTo>
                    <a:pt x="5469" y="1"/>
                  </a:moveTo>
                  <a:cubicBezTo>
                    <a:pt x="5326" y="1"/>
                    <a:pt x="5182" y="6"/>
                    <a:pt x="5036" y="18"/>
                  </a:cubicBezTo>
                  <a:cubicBezTo>
                    <a:pt x="2116" y="245"/>
                    <a:pt x="1" y="3659"/>
                    <a:pt x="311" y="7642"/>
                  </a:cubicBezTo>
                  <a:cubicBezTo>
                    <a:pt x="406" y="8868"/>
                    <a:pt x="708" y="11327"/>
                    <a:pt x="1343" y="11327"/>
                  </a:cubicBezTo>
                  <a:cubicBezTo>
                    <a:pt x="1436" y="11327"/>
                    <a:pt x="1536" y="11275"/>
                    <a:pt x="1644" y="11158"/>
                  </a:cubicBezTo>
                  <a:cubicBezTo>
                    <a:pt x="1763" y="11029"/>
                    <a:pt x="1879" y="10971"/>
                    <a:pt x="1992" y="10971"/>
                  </a:cubicBezTo>
                  <a:cubicBezTo>
                    <a:pt x="2815" y="10971"/>
                    <a:pt x="3510" y="13994"/>
                    <a:pt x="4639" y="14325"/>
                  </a:cubicBezTo>
                  <a:cubicBezTo>
                    <a:pt x="4976" y="14426"/>
                    <a:pt x="5325" y="14476"/>
                    <a:pt x="5675" y="14476"/>
                  </a:cubicBezTo>
                  <a:cubicBezTo>
                    <a:pt x="5836" y="14476"/>
                    <a:pt x="5998" y="14466"/>
                    <a:pt x="6159" y="14444"/>
                  </a:cubicBezTo>
                  <a:cubicBezTo>
                    <a:pt x="6809" y="14355"/>
                    <a:pt x="7265" y="14282"/>
                    <a:pt x="7927" y="14147"/>
                  </a:cubicBezTo>
                  <a:cubicBezTo>
                    <a:pt x="9363" y="13852"/>
                    <a:pt x="10878" y="8885"/>
                    <a:pt x="10640" y="5824"/>
                  </a:cubicBezTo>
                  <a:cubicBezTo>
                    <a:pt x="10345" y="2039"/>
                    <a:pt x="8188" y="1"/>
                    <a:pt x="5469"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1"/>
            <p:cNvSpPr/>
            <p:nvPr/>
          </p:nvSpPr>
          <p:spPr>
            <a:xfrm>
              <a:off x="-3334912" y="4694250"/>
              <a:ext cx="466475" cy="740675"/>
            </a:xfrm>
            <a:custGeom>
              <a:avLst/>
              <a:gdLst/>
              <a:ahLst/>
              <a:cxnLst/>
              <a:rect l="l" t="t" r="r" b="b"/>
              <a:pathLst>
                <a:path w="18659" h="29627" extrusionOk="0">
                  <a:moveTo>
                    <a:pt x="8445" y="0"/>
                  </a:moveTo>
                  <a:cubicBezTo>
                    <a:pt x="8179" y="332"/>
                    <a:pt x="6018" y="785"/>
                    <a:pt x="3283" y="1158"/>
                  </a:cubicBezTo>
                  <a:cubicBezTo>
                    <a:pt x="4139" y="2560"/>
                    <a:pt x="4459" y="4869"/>
                    <a:pt x="4454" y="5861"/>
                  </a:cubicBezTo>
                  <a:cubicBezTo>
                    <a:pt x="4445" y="7447"/>
                    <a:pt x="4091" y="9346"/>
                    <a:pt x="3129" y="10647"/>
                  </a:cubicBezTo>
                  <a:cubicBezTo>
                    <a:pt x="2791" y="11105"/>
                    <a:pt x="2356" y="11438"/>
                    <a:pt x="1878" y="11740"/>
                  </a:cubicBezTo>
                  <a:cubicBezTo>
                    <a:pt x="1757" y="11815"/>
                    <a:pt x="1626" y="11891"/>
                    <a:pt x="1490" y="11969"/>
                  </a:cubicBezTo>
                  <a:lnTo>
                    <a:pt x="1504" y="13414"/>
                  </a:lnTo>
                  <a:cubicBezTo>
                    <a:pt x="1504" y="13414"/>
                    <a:pt x="801" y="24519"/>
                    <a:pt x="22" y="27281"/>
                  </a:cubicBezTo>
                  <a:cubicBezTo>
                    <a:pt x="1" y="27356"/>
                    <a:pt x="5079" y="29627"/>
                    <a:pt x="10165" y="29627"/>
                  </a:cubicBezTo>
                  <a:cubicBezTo>
                    <a:pt x="13139" y="29627"/>
                    <a:pt x="16115" y="28850"/>
                    <a:pt x="18075" y="26404"/>
                  </a:cubicBezTo>
                  <a:cubicBezTo>
                    <a:pt x="17275" y="19917"/>
                    <a:pt x="17252" y="9141"/>
                    <a:pt x="17492" y="7679"/>
                  </a:cubicBezTo>
                  <a:cubicBezTo>
                    <a:pt x="17690" y="6485"/>
                    <a:pt x="18107" y="5335"/>
                    <a:pt x="18527" y="4205"/>
                  </a:cubicBezTo>
                  <a:cubicBezTo>
                    <a:pt x="18659" y="3849"/>
                    <a:pt x="18436" y="2560"/>
                    <a:pt x="18155" y="2473"/>
                  </a:cubicBezTo>
                  <a:cubicBezTo>
                    <a:pt x="16735" y="2034"/>
                    <a:pt x="15764" y="1536"/>
                    <a:pt x="15315" y="891"/>
                  </a:cubicBezTo>
                  <a:cubicBezTo>
                    <a:pt x="15315" y="891"/>
                    <a:pt x="14920" y="3264"/>
                    <a:pt x="12383" y="3264"/>
                  </a:cubicBezTo>
                  <a:cubicBezTo>
                    <a:pt x="12203" y="3264"/>
                    <a:pt x="12012" y="3252"/>
                    <a:pt x="11809" y="3226"/>
                  </a:cubicBezTo>
                  <a:cubicBezTo>
                    <a:pt x="8860" y="2853"/>
                    <a:pt x="8445" y="0"/>
                    <a:pt x="844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1"/>
            <p:cNvSpPr/>
            <p:nvPr/>
          </p:nvSpPr>
          <p:spPr>
            <a:xfrm>
              <a:off x="-3439562" y="4637700"/>
              <a:ext cx="345300" cy="992375"/>
            </a:xfrm>
            <a:custGeom>
              <a:avLst/>
              <a:gdLst/>
              <a:ahLst/>
              <a:cxnLst/>
              <a:rect l="l" t="t" r="r" b="b"/>
              <a:pathLst>
                <a:path w="13812" h="39695" extrusionOk="0">
                  <a:moveTo>
                    <a:pt x="11850" y="1"/>
                  </a:moveTo>
                  <a:cubicBezTo>
                    <a:pt x="11313" y="1"/>
                    <a:pt x="10583" y="1239"/>
                    <a:pt x="10357" y="1370"/>
                  </a:cubicBezTo>
                  <a:cubicBezTo>
                    <a:pt x="9339" y="1968"/>
                    <a:pt x="7614" y="1911"/>
                    <a:pt x="5705" y="2341"/>
                  </a:cubicBezTo>
                  <a:cubicBezTo>
                    <a:pt x="5854" y="2640"/>
                    <a:pt x="5986" y="2949"/>
                    <a:pt x="6101" y="3264"/>
                  </a:cubicBezTo>
                  <a:cubicBezTo>
                    <a:pt x="6571" y="4593"/>
                    <a:pt x="6770" y="6144"/>
                    <a:pt x="6878" y="7548"/>
                  </a:cubicBezTo>
                  <a:cubicBezTo>
                    <a:pt x="6991" y="9019"/>
                    <a:pt x="6884" y="10548"/>
                    <a:pt x="6481" y="11972"/>
                  </a:cubicBezTo>
                  <a:cubicBezTo>
                    <a:pt x="6264" y="12742"/>
                    <a:pt x="6019" y="13529"/>
                    <a:pt x="5738" y="14278"/>
                  </a:cubicBezTo>
                  <a:cubicBezTo>
                    <a:pt x="5692" y="14397"/>
                    <a:pt x="5641" y="14515"/>
                    <a:pt x="5583" y="14628"/>
                  </a:cubicBezTo>
                  <a:cubicBezTo>
                    <a:pt x="5173" y="16372"/>
                    <a:pt x="4010" y="29302"/>
                    <a:pt x="579" y="35063"/>
                  </a:cubicBezTo>
                  <a:cubicBezTo>
                    <a:pt x="1" y="36033"/>
                    <a:pt x="1307" y="37903"/>
                    <a:pt x="5646" y="39646"/>
                  </a:cubicBezTo>
                  <a:cubicBezTo>
                    <a:pt x="5727" y="39678"/>
                    <a:pt x="5809" y="39695"/>
                    <a:pt x="5888" y="39695"/>
                  </a:cubicBezTo>
                  <a:cubicBezTo>
                    <a:pt x="6059" y="39695"/>
                    <a:pt x="6214" y="39616"/>
                    <a:pt x="6302" y="39449"/>
                  </a:cubicBezTo>
                  <a:cubicBezTo>
                    <a:pt x="10164" y="32018"/>
                    <a:pt x="10371" y="15356"/>
                    <a:pt x="11544" y="10349"/>
                  </a:cubicBezTo>
                  <a:cubicBezTo>
                    <a:pt x="11865" y="8982"/>
                    <a:pt x="12518" y="5274"/>
                    <a:pt x="13316" y="3298"/>
                  </a:cubicBezTo>
                  <a:cubicBezTo>
                    <a:pt x="13417" y="3049"/>
                    <a:pt x="13811" y="2098"/>
                    <a:pt x="13517" y="1886"/>
                  </a:cubicBezTo>
                  <a:cubicBezTo>
                    <a:pt x="12057" y="832"/>
                    <a:pt x="12289" y="111"/>
                    <a:pt x="11936" y="13"/>
                  </a:cubicBezTo>
                  <a:cubicBezTo>
                    <a:pt x="11908" y="5"/>
                    <a:pt x="11879" y="1"/>
                    <a:pt x="118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1"/>
            <p:cNvSpPr/>
            <p:nvPr/>
          </p:nvSpPr>
          <p:spPr>
            <a:xfrm>
              <a:off x="-3014387" y="4287450"/>
              <a:ext cx="163425" cy="74125"/>
            </a:xfrm>
            <a:custGeom>
              <a:avLst/>
              <a:gdLst/>
              <a:ahLst/>
              <a:cxnLst/>
              <a:rect l="l" t="t" r="r" b="b"/>
              <a:pathLst>
                <a:path w="6537" h="2965" extrusionOk="0">
                  <a:moveTo>
                    <a:pt x="4536" y="0"/>
                  </a:moveTo>
                  <a:cubicBezTo>
                    <a:pt x="4464" y="0"/>
                    <a:pt x="4392" y="4"/>
                    <a:pt x="4318" y="13"/>
                  </a:cubicBezTo>
                  <a:cubicBezTo>
                    <a:pt x="2694" y="192"/>
                    <a:pt x="2291" y="2427"/>
                    <a:pt x="744" y="2427"/>
                  </a:cubicBezTo>
                  <a:cubicBezTo>
                    <a:pt x="603" y="2427"/>
                    <a:pt x="453" y="2408"/>
                    <a:pt x="291" y="2368"/>
                  </a:cubicBezTo>
                  <a:cubicBezTo>
                    <a:pt x="278" y="2364"/>
                    <a:pt x="265" y="2363"/>
                    <a:pt x="253" y="2363"/>
                  </a:cubicBezTo>
                  <a:cubicBezTo>
                    <a:pt x="99" y="2363"/>
                    <a:pt x="1" y="2594"/>
                    <a:pt x="163" y="2669"/>
                  </a:cubicBezTo>
                  <a:cubicBezTo>
                    <a:pt x="548" y="2848"/>
                    <a:pt x="940" y="2965"/>
                    <a:pt x="1332" y="2965"/>
                  </a:cubicBezTo>
                  <a:cubicBezTo>
                    <a:pt x="1637" y="2965"/>
                    <a:pt x="1943" y="2894"/>
                    <a:pt x="2247" y="2727"/>
                  </a:cubicBezTo>
                  <a:cubicBezTo>
                    <a:pt x="2561" y="2555"/>
                    <a:pt x="2798" y="2304"/>
                    <a:pt x="3021" y="2027"/>
                  </a:cubicBezTo>
                  <a:cubicBezTo>
                    <a:pt x="3275" y="1710"/>
                    <a:pt x="3477" y="1355"/>
                    <a:pt x="3834" y="1135"/>
                  </a:cubicBezTo>
                  <a:cubicBezTo>
                    <a:pt x="4020" y="1020"/>
                    <a:pt x="4308" y="937"/>
                    <a:pt x="4582" y="937"/>
                  </a:cubicBezTo>
                  <a:cubicBezTo>
                    <a:pt x="5042" y="937"/>
                    <a:pt x="5463" y="1172"/>
                    <a:pt x="5289" y="1887"/>
                  </a:cubicBezTo>
                  <a:cubicBezTo>
                    <a:pt x="5203" y="2245"/>
                    <a:pt x="5491" y="2478"/>
                    <a:pt x="5772" y="2478"/>
                  </a:cubicBezTo>
                  <a:cubicBezTo>
                    <a:pt x="5957" y="2478"/>
                    <a:pt x="6139" y="2376"/>
                    <a:pt x="6207" y="2142"/>
                  </a:cubicBezTo>
                  <a:cubicBezTo>
                    <a:pt x="6537" y="996"/>
                    <a:pt x="5671" y="0"/>
                    <a:pt x="45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1"/>
            <p:cNvSpPr/>
            <p:nvPr/>
          </p:nvSpPr>
          <p:spPr>
            <a:xfrm>
              <a:off x="-3111537" y="4224850"/>
              <a:ext cx="272325" cy="119150"/>
            </a:xfrm>
            <a:custGeom>
              <a:avLst/>
              <a:gdLst/>
              <a:ahLst/>
              <a:cxnLst/>
              <a:rect l="l" t="t" r="r" b="b"/>
              <a:pathLst>
                <a:path w="10893" h="4766" extrusionOk="0">
                  <a:moveTo>
                    <a:pt x="4003" y="23"/>
                  </a:moveTo>
                  <a:cubicBezTo>
                    <a:pt x="3292" y="23"/>
                    <a:pt x="2606" y="152"/>
                    <a:pt x="1973" y="658"/>
                  </a:cubicBezTo>
                  <a:cubicBezTo>
                    <a:pt x="973" y="1456"/>
                    <a:pt x="0" y="3169"/>
                    <a:pt x="515" y="4455"/>
                  </a:cubicBezTo>
                  <a:cubicBezTo>
                    <a:pt x="595" y="4657"/>
                    <a:pt x="814" y="4765"/>
                    <a:pt x="1016" y="4765"/>
                  </a:cubicBezTo>
                  <a:cubicBezTo>
                    <a:pt x="1243" y="4765"/>
                    <a:pt x="1448" y="4628"/>
                    <a:pt x="1411" y="4333"/>
                  </a:cubicBezTo>
                  <a:cubicBezTo>
                    <a:pt x="1276" y="3247"/>
                    <a:pt x="1799" y="2148"/>
                    <a:pt x="2660" y="1461"/>
                  </a:cubicBezTo>
                  <a:cubicBezTo>
                    <a:pt x="3330" y="927"/>
                    <a:pt x="4374" y="753"/>
                    <a:pt x="5254" y="753"/>
                  </a:cubicBezTo>
                  <a:cubicBezTo>
                    <a:pt x="5365" y="753"/>
                    <a:pt x="5473" y="756"/>
                    <a:pt x="5577" y="761"/>
                  </a:cubicBezTo>
                  <a:cubicBezTo>
                    <a:pt x="6511" y="808"/>
                    <a:pt x="7692" y="776"/>
                    <a:pt x="8590" y="1051"/>
                  </a:cubicBezTo>
                  <a:cubicBezTo>
                    <a:pt x="10114" y="1522"/>
                    <a:pt x="10125" y="3184"/>
                    <a:pt x="9745" y="4427"/>
                  </a:cubicBezTo>
                  <a:cubicBezTo>
                    <a:pt x="9687" y="4615"/>
                    <a:pt x="9847" y="4751"/>
                    <a:pt x="10005" y="4751"/>
                  </a:cubicBezTo>
                  <a:cubicBezTo>
                    <a:pt x="10088" y="4751"/>
                    <a:pt x="10171" y="4714"/>
                    <a:pt x="10222" y="4628"/>
                  </a:cubicBezTo>
                  <a:cubicBezTo>
                    <a:pt x="10893" y="3504"/>
                    <a:pt x="10838" y="2005"/>
                    <a:pt x="9898" y="1043"/>
                  </a:cubicBezTo>
                  <a:cubicBezTo>
                    <a:pt x="8879" y="1"/>
                    <a:pt x="7277" y="214"/>
                    <a:pt x="5948" y="154"/>
                  </a:cubicBezTo>
                  <a:cubicBezTo>
                    <a:pt x="5292" y="125"/>
                    <a:pt x="4637" y="23"/>
                    <a:pt x="4003" y="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1"/>
            <p:cNvSpPr/>
            <p:nvPr/>
          </p:nvSpPr>
          <p:spPr>
            <a:xfrm>
              <a:off x="-3080362" y="4227375"/>
              <a:ext cx="234075" cy="133850"/>
            </a:xfrm>
            <a:custGeom>
              <a:avLst/>
              <a:gdLst/>
              <a:ahLst/>
              <a:cxnLst/>
              <a:rect l="l" t="t" r="r" b="b"/>
              <a:pathLst>
                <a:path w="9363" h="5354" extrusionOk="0">
                  <a:moveTo>
                    <a:pt x="4592" y="0"/>
                  </a:moveTo>
                  <a:cubicBezTo>
                    <a:pt x="3575" y="0"/>
                    <a:pt x="2535" y="157"/>
                    <a:pt x="1767" y="585"/>
                  </a:cubicBezTo>
                  <a:cubicBezTo>
                    <a:pt x="533" y="1271"/>
                    <a:pt x="1" y="2701"/>
                    <a:pt x="123" y="4054"/>
                  </a:cubicBezTo>
                  <a:cubicBezTo>
                    <a:pt x="161" y="4465"/>
                    <a:pt x="528" y="4804"/>
                    <a:pt x="907" y="4804"/>
                  </a:cubicBezTo>
                  <a:cubicBezTo>
                    <a:pt x="1075" y="4804"/>
                    <a:pt x="1246" y="4737"/>
                    <a:pt x="1391" y="4579"/>
                  </a:cubicBezTo>
                  <a:cubicBezTo>
                    <a:pt x="1422" y="4545"/>
                    <a:pt x="1453" y="4511"/>
                    <a:pt x="1483" y="4477"/>
                  </a:cubicBezTo>
                  <a:lnTo>
                    <a:pt x="1483" y="4477"/>
                  </a:lnTo>
                  <a:cubicBezTo>
                    <a:pt x="1602" y="4739"/>
                    <a:pt x="1890" y="4890"/>
                    <a:pt x="2175" y="4890"/>
                  </a:cubicBezTo>
                  <a:cubicBezTo>
                    <a:pt x="2367" y="4890"/>
                    <a:pt x="2557" y="4821"/>
                    <a:pt x="2694" y="4671"/>
                  </a:cubicBezTo>
                  <a:lnTo>
                    <a:pt x="2694" y="4671"/>
                  </a:lnTo>
                  <a:cubicBezTo>
                    <a:pt x="2721" y="5019"/>
                    <a:pt x="2960" y="5353"/>
                    <a:pt x="3310" y="5353"/>
                  </a:cubicBezTo>
                  <a:cubicBezTo>
                    <a:pt x="3385" y="5353"/>
                    <a:pt x="3466" y="5337"/>
                    <a:pt x="3551" y="5303"/>
                  </a:cubicBezTo>
                  <a:cubicBezTo>
                    <a:pt x="4385" y="4964"/>
                    <a:pt x="5862" y="4129"/>
                    <a:pt x="6336" y="3095"/>
                  </a:cubicBezTo>
                  <a:lnTo>
                    <a:pt x="6336" y="3095"/>
                  </a:lnTo>
                  <a:cubicBezTo>
                    <a:pt x="6461" y="3023"/>
                    <a:pt x="6582" y="2949"/>
                    <a:pt x="6701" y="2871"/>
                  </a:cubicBezTo>
                  <a:lnTo>
                    <a:pt x="6701" y="2871"/>
                  </a:lnTo>
                  <a:cubicBezTo>
                    <a:pt x="7010" y="2871"/>
                    <a:pt x="7320" y="2840"/>
                    <a:pt x="7624" y="2779"/>
                  </a:cubicBezTo>
                  <a:lnTo>
                    <a:pt x="7624" y="2779"/>
                  </a:lnTo>
                  <a:cubicBezTo>
                    <a:pt x="7837" y="2899"/>
                    <a:pt x="8066" y="2981"/>
                    <a:pt x="8313" y="2983"/>
                  </a:cubicBezTo>
                  <a:cubicBezTo>
                    <a:pt x="8316" y="2984"/>
                    <a:pt x="8318" y="2984"/>
                    <a:pt x="8320" y="2984"/>
                  </a:cubicBezTo>
                  <a:cubicBezTo>
                    <a:pt x="8326" y="2984"/>
                    <a:pt x="8331" y="2983"/>
                    <a:pt x="8337" y="2983"/>
                  </a:cubicBezTo>
                  <a:lnTo>
                    <a:pt x="8337" y="2983"/>
                  </a:lnTo>
                  <a:cubicBezTo>
                    <a:pt x="8648" y="3599"/>
                    <a:pt x="8729" y="4288"/>
                    <a:pt x="8076" y="4588"/>
                  </a:cubicBezTo>
                  <a:cubicBezTo>
                    <a:pt x="7960" y="4640"/>
                    <a:pt x="7989" y="4835"/>
                    <a:pt x="8110" y="4860"/>
                  </a:cubicBezTo>
                  <a:lnTo>
                    <a:pt x="8108" y="4866"/>
                  </a:lnTo>
                  <a:cubicBezTo>
                    <a:pt x="8186" y="4882"/>
                    <a:pt x="8260" y="4890"/>
                    <a:pt x="8328" y="4890"/>
                  </a:cubicBezTo>
                  <a:cubicBezTo>
                    <a:pt x="9213" y="4890"/>
                    <a:pt x="9362" y="3606"/>
                    <a:pt x="9240" y="2873"/>
                  </a:cubicBezTo>
                  <a:cubicBezTo>
                    <a:pt x="9015" y="1528"/>
                    <a:pt x="7951" y="463"/>
                    <a:pt x="6624" y="199"/>
                  </a:cubicBezTo>
                  <a:cubicBezTo>
                    <a:pt x="6030" y="80"/>
                    <a:pt x="5317" y="0"/>
                    <a:pt x="45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1"/>
            <p:cNvSpPr/>
            <p:nvPr/>
          </p:nvSpPr>
          <p:spPr>
            <a:xfrm>
              <a:off x="-3492987" y="4694800"/>
              <a:ext cx="256025" cy="504325"/>
            </a:xfrm>
            <a:custGeom>
              <a:avLst/>
              <a:gdLst/>
              <a:ahLst/>
              <a:cxnLst/>
              <a:rect l="l" t="t" r="r" b="b"/>
              <a:pathLst>
                <a:path w="10241" h="20173" extrusionOk="0">
                  <a:moveTo>
                    <a:pt x="8000" y="0"/>
                  </a:moveTo>
                  <a:cubicBezTo>
                    <a:pt x="6209" y="0"/>
                    <a:pt x="5227" y="2318"/>
                    <a:pt x="4478" y="3624"/>
                  </a:cubicBezTo>
                  <a:cubicBezTo>
                    <a:pt x="3314" y="5659"/>
                    <a:pt x="2243" y="7745"/>
                    <a:pt x="1268" y="9881"/>
                  </a:cubicBezTo>
                  <a:cubicBezTo>
                    <a:pt x="843" y="10815"/>
                    <a:pt x="297" y="11804"/>
                    <a:pt x="142" y="12830"/>
                  </a:cubicBezTo>
                  <a:cubicBezTo>
                    <a:pt x="1" y="13769"/>
                    <a:pt x="313" y="14714"/>
                    <a:pt x="291" y="15662"/>
                  </a:cubicBezTo>
                  <a:cubicBezTo>
                    <a:pt x="243" y="17613"/>
                    <a:pt x="755" y="19080"/>
                    <a:pt x="2707" y="19995"/>
                  </a:cubicBezTo>
                  <a:cubicBezTo>
                    <a:pt x="2848" y="20060"/>
                    <a:pt x="3490" y="20173"/>
                    <a:pt x="4225" y="20173"/>
                  </a:cubicBezTo>
                  <a:cubicBezTo>
                    <a:pt x="5293" y="20173"/>
                    <a:pt x="6556" y="19935"/>
                    <a:pt x="6760" y="18966"/>
                  </a:cubicBezTo>
                  <a:cubicBezTo>
                    <a:pt x="7181" y="16956"/>
                    <a:pt x="2759" y="15229"/>
                    <a:pt x="3871" y="13628"/>
                  </a:cubicBezTo>
                  <a:cubicBezTo>
                    <a:pt x="4659" y="12495"/>
                    <a:pt x="6048" y="12091"/>
                    <a:pt x="7963" y="11779"/>
                  </a:cubicBezTo>
                  <a:cubicBezTo>
                    <a:pt x="8279" y="11728"/>
                    <a:pt x="9304" y="11063"/>
                    <a:pt x="9121" y="10788"/>
                  </a:cubicBezTo>
                  <a:cubicBezTo>
                    <a:pt x="9005" y="10614"/>
                    <a:pt x="9796" y="8865"/>
                    <a:pt x="9873" y="8563"/>
                  </a:cubicBezTo>
                  <a:cubicBezTo>
                    <a:pt x="10111" y="7628"/>
                    <a:pt x="10240" y="6652"/>
                    <a:pt x="10227" y="5686"/>
                  </a:cubicBezTo>
                  <a:cubicBezTo>
                    <a:pt x="10220" y="5210"/>
                    <a:pt x="10183" y="4736"/>
                    <a:pt x="10114" y="4266"/>
                  </a:cubicBezTo>
                  <a:cubicBezTo>
                    <a:pt x="10132" y="3514"/>
                    <a:pt x="10004" y="2732"/>
                    <a:pt x="9557" y="2149"/>
                  </a:cubicBezTo>
                  <a:cubicBezTo>
                    <a:pt x="9326" y="1558"/>
                    <a:pt x="9035" y="995"/>
                    <a:pt x="8687" y="467"/>
                  </a:cubicBezTo>
                  <a:cubicBezTo>
                    <a:pt x="8665" y="436"/>
                    <a:pt x="8639" y="405"/>
                    <a:pt x="8611" y="376"/>
                  </a:cubicBezTo>
                  <a:cubicBezTo>
                    <a:pt x="8604" y="203"/>
                    <a:pt x="8471" y="42"/>
                    <a:pt x="8251" y="15"/>
                  </a:cubicBezTo>
                  <a:cubicBezTo>
                    <a:pt x="8166" y="5"/>
                    <a:pt x="8082" y="0"/>
                    <a:pt x="800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1"/>
            <p:cNvSpPr/>
            <p:nvPr/>
          </p:nvSpPr>
          <p:spPr>
            <a:xfrm>
              <a:off x="-3328162" y="4667650"/>
              <a:ext cx="273000" cy="312750"/>
            </a:xfrm>
            <a:custGeom>
              <a:avLst/>
              <a:gdLst/>
              <a:ahLst/>
              <a:cxnLst/>
              <a:rect l="l" t="t" r="r" b="b"/>
              <a:pathLst>
                <a:path w="10920" h="12510" extrusionOk="0">
                  <a:moveTo>
                    <a:pt x="2691" y="1"/>
                  </a:moveTo>
                  <a:cubicBezTo>
                    <a:pt x="2277" y="1"/>
                    <a:pt x="1864" y="27"/>
                    <a:pt x="1489" y="50"/>
                  </a:cubicBezTo>
                  <a:cubicBezTo>
                    <a:pt x="1322" y="60"/>
                    <a:pt x="0" y="202"/>
                    <a:pt x="267" y="386"/>
                  </a:cubicBezTo>
                  <a:cubicBezTo>
                    <a:pt x="1856" y="1491"/>
                    <a:pt x="2958" y="3015"/>
                    <a:pt x="3921" y="4687"/>
                  </a:cubicBezTo>
                  <a:cubicBezTo>
                    <a:pt x="4566" y="5807"/>
                    <a:pt x="5110" y="6984"/>
                    <a:pt x="5588" y="8186"/>
                  </a:cubicBezTo>
                  <a:cubicBezTo>
                    <a:pt x="6182" y="9687"/>
                    <a:pt x="6475" y="11138"/>
                    <a:pt x="7595" y="12358"/>
                  </a:cubicBezTo>
                  <a:cubicBezTo>
                    <a:pt x="7685" y="12456"/>
                    <a:pt x="8058" y="12509"/>
                    <a:pt x="8422" y="12509"/>
                  </a:cubicBezTo>
                  <a:cubicBezTo>
                    <a:pt x="8771" y="12509"/>
                    <a:pt x="9112" y="12461"/>
                    <a:pt x="9192" y="12358"/>
                  </a:cubicBezTo>
                  <a:lnTo>
                    <a:pt x="9190" y="12358"/>
                  </a:lnTo>
                  <a:cubicBezTo>
                    <a:pt x="10919" y="10096"/>
                    <a:pt x="8897" y="6369"/>
                    <a:pt x="7692" y="4217"/>
                  </a:cubicBezTo>
                  <a:cubicBezTo>
                    <a:pt x="6918" y="2839"/>
                    <a:pt x="5780" y="646"/>
                    <a:pt x="4128" y="166"/>
                  </a:cubicBezTo>
                  <a:cubicBezTo>
                    <a:pt x="3687" y="39"/>
                    <a:pt x="3187" y="1"/>
                    <a:pt x="26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1"/>
            <p:cNvSpPr/>
            <p:nvPr/>
          </p:nvSpPr>
          <p:spPr>
            <a:xfrm>
              <a:off x="-3381812" y="4962000"/>
              <a:ext cx="291300" cy="308800"/>
            </a:xfrm>
            <a:custGeom>
              <a:avLst/>
              <a:gdLst/>
              <a:ahLst/>
              <a:cxnLst/>
              <a:rect l="l" t="t" r="r" b="b"/>
              <a:pathLst>
                <a:path w="11652" h="12352" extrusionOk="0">
                  <a:moveTo>
                    <a:pt x="11024" y="1"/>
                  </a:moveTo>
                  <a:cubicBezTo>
                    <a:pt x="10798" y="1"/>
                    <a:pt x="10281" y="94"/>
                    <a:pt x="10284" y="127"/>
                  </a:cubicBezTo>
                  <a:lnTo>
                    <a:pt x="10169" y="219"/>
                  </a:lnTo>
                  <a:cubicBezTo>
                    <a:pt x="10310" y="3006"/>
                    <a:pt x="9023" y="5996"/>
                    <a:pt x="7488" y="8244"/>
                  </a:cubicBezTo>
                  <a:cubicBezTo>
                    <a:pt x="6650" y="9473"/>
                    <a:pt x="5573" y="10509"/>
                    <a:pt x="4216" y="11158"/>
                  </a:cubicBezTo>
                  <a:cubicBezTo>
                    <a:pt x="3898" y="11310"/>
                    <a:pt x="3478" y="11431"/>
                    <a:pt x="3054" y="11431"/>
                  </a:cubicBezTo>
                  <a:cubicBezTo>
                    <a:pt x="2726" y="11431"/>
                    <a:pt x="2394" y="11359"/>
                    <a:pt x="2105" y="11171"/>
                  </a:cubicBezTo>
                  <a:cubicBezTo>
                    <a:pt x="1442" y="10741"/>
                    <a:pt x="1229" y="10368"/>
                    <a:pt x="1425" y="9448"/>
                  </a:cubicBezTo>
                  <a:cubicBezTo>
                    <a:pt x="1429" y="9430"/>
                    <a:pt x="1407" y="9422"/>
                    <a:pt x="1366" y="9422"/>
                  </a:cubicBezTo>
                  <a:cubicBezTo>
                    <a:pt x="1101" y="9422"/>
                    <a:pt x="46" y="9753"/>
                    <a:pt x="43" y="9833"/>
                  </a:cubicBezTo>
                  <a:cubicBezTo>
                    <a:pt x="1" y="10612"/>
                    <a:pt x="309" y="11354"/>
                    <a:pt x="1013" y="11795"/>
                  </a:cubicBezTo>
                  <a:cubicBezTo>
                    <a:pt x="1559" y="12138"/>
                    <a:pt x="2125" y="12351"/>
                    <a:pt x="2738" y="12351"/>
                  </a:cubicBezTo>
                  <a:cubicBezTo>
                    <a:pt x="2764" y="12351"/>
                    <a:pt x="2790" y="12351"/>
                    <a:pt x="2817" y="12350"/>
                  </a:cubicBezTo>
                  <a:cubicBezTo>
                    <a:pt x="4485" y="12298"/>
                    <a:pt x="6152" y="11309"/>
                    <a:pt x="7325" y="10141"/>
                  </a:cubicBezTo>
                  <a:cubicBezTo>
                    <a:pt x="9745" y="7726"/>
                    <a:pt x="11651" y="3694"/>
                    <a:pt x="11128" y="25"/>
                  </a:cubicBezTo>
                  <a:cubicBezTo>
                    <a:pt x="11126" y="8"/>
                    <a:pt x="11086" y="1"/>
                    <a:pt x="11024" y="1"/>
                  </a:cubicBezTo>
                  <a:close/>
                </a:path>
              </a:pathLst>
            </a:custGeom>
            <a:solidFill>
              <a:srgbClr val="2B29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1"/>
            <p:cNvSpPr/>
            <p:nvPr/>
          </p:nvSpPr>
          <p:spPr>
            <a:xfrm>
              <a:off x="-3467062" y="4986750"/>
              <a:ext cx="293575" cy="187400"/>
            </a:xfrm>
            <a:custGeom>
              <a:avLst/>
              <a:gdLst/>
              <a:ahLst/>
              <a:cxnLst/>
              <a:rect l="l" t="t" r="r" b="b"/>
              <a:pathLst>
                <a:path w="11743" h="7496" extrusionOk="0">
                  <a:moveTo>
                    <a:pt x="9684" y="1"/>
                  </a:moveTo>
                  <a:cubicBezTo>
                    <a:pt x="9681" y="1"/>
                    <a:pt x="9679" y="1"/>
                    <a:pt x="9676" y="1"/>
                  </a:cubicBezTo>
                  <a:cubicBezTo>
                    <a:pt x="8375" y="5"/>
                    <a:pt x="7116" y="32"/>
                    <a:pt x="5834" y="303"/>
                  </a:cubicBezTo>
                  <a:cubicBezTo>
                    <a:pt x="5244" y="428"/>
                    <a:pt x="4688" y="637"/>
                    <a:pt x="4114" y="817"/>
                  </a:cubicBezTo>
                  <a:cubicBezTo>
                    <a:pt x="3140" y="1121"/>
                    <a:pt x="1480" y="1839"/>
                    <a:pt x="989" y="2630"/>
                  </a:cubicBezTo>
                  <a:cubicBezTo>
                    <a:pt x="0" y="4219"/>
                    <a:pt x="433" y="6758"/>
                    <a:pt x="2660" y="7338"/>
                  </a:cubicBezTo>
                  <a:cubicBezTo>
                    <a:pt x="2978" y="7429"/>
                    <a:pt x="3268" y="7454"/>
                    <a:pt x="3677" y="7468"/>
                  </a:cubicBezTo>
                  <a:cubicBezTo>
                    <a:pt x="3965" y="7477"/>
                    <a:pt x="4227" y="7495"/>
                    <a:pt x="4487" y="7495"/>
                  </a:cubicBezTo>
                  <a:cubicBezTo>
                    <a:pt x="4791" y="7495"/>
                    <a:pt x="5094" y="7470"/>
                    <a:pt x="5432" y="7372"/>
                  </a:cubicBezTo>
                  <a:cubicBezTo>
                    <a:pt x="6233" y="7143"/>
                    <a:pt x="7094" y="6671"/>
                    <a:pt x="7788" y="6193"/>
                  </a:cubicBezTo>
                  <a:cubicBezTo>
                    <a:pt x="9102" y="5292"/>
                    <a:pt x="9870" y="4051"/>
                    <a:pt x="10858" y="2857"/>
                  </a:cubicBezTo>
                  <a:cubicBezTo>
                    <a:pt x="11743" y="1788"/>
                    <a:pt x="11226" y="1"/>
                    <a:pt x="9684"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1"/>
            <p:cNvSpPr/>
            <p:nvPr/>
          </p:nvSpPr>
          <p:spPr>
            <a:xfrm>
              <a:off x="-3294262" y="4887700"/>
              <a:ext cx="254250" cy="203450"/>
            </a:xfrm>
            <a:custGeom>
              <a:avLst/>
              <a:gdLst/>
              <a:ahLst/>
              <a:cxnLst/>
              <a:rect l="l" t="t" r="r" b="b"/>
              <a:pathLst>
                <a:path w="10170" h="8138" extrusionOk="0">
                  <a:moveTo>
                    <a:pt x="7321" y="1"/>
                  </a:moveTo>
                  <a:cubicBezTo>
                    <a:pt x="6987" y="1"/>
                    <a:pt x="6648" y="86"/>
                    <a:pt x="6257" y="243"/>
                  </a:cubicBezTo>
                  <a:cubicBezTo>
                    <a:pt x="6008" y="343"/>
                    <a:pt x="5741" y="447"/>
                    <a:pt x="5469" y="561"/>
                  </a:cubicBezTo>
                  <a:cubicBezTo>
                    <a:pt x="4708" y="573"/>
                    <a:pt x="3988" y="557"/>
                    <a:pt x="3418" y="1215"/>
                  </a:cubicBezTo>
                  <a:cubicBezTo>
                    <a:pt x="3108" y="1577"/>
                    <a:pt x="2516" y="2284"/>
                    <a:pt x="2058" y="2835"/>
                  </a:cubicBezTo>
                  <a:cubicBezTo>
                    <a:pt x="1416" y="3364"/>
                    <a:pt x="872" y="4031"/>
                    <a:pt x="525" y="4684"/>
                  </a:cubicBezTo>
                  <a:cubicBezTo>
                    <a:pt x="0" y="5676"/>
                    <a:pt x="110" y="6934"/>
                    <a:pt x="976" y="7662"/>
                  </a:cubicBezTo>
                  <a:cubicBezTo>
                    <a:pt x="992" y="7693"/>
                    <a:pt x="1017" y="7717"/>
                    <a:pt x="1049" y="7733"/>
                  </a:cubicBezTo>
                  <a:cubicBezTo>
                    <a:pt x="1062" y="7739"/>
                    <a:pt x="1074" y="7744"/>
                    <a:pt x="1086" y="7750"/>
                  </a:cubicBezTo>
                  <a:cubicBezTo>
                    <a:pt x="1133" y="7786"/>
                    <a:pt x="1182" y="7821"/>
                    <a:pt x="1234" y="7854"/>
                  </a:cubicBezTo>
                  <a:cubicBezTo>
                    <a:pt x="1556" y="8052"/>
                    <a:pt x="1872" y="8138"/>
                    <a:pt x="2176" y="8138"/>
                  </a:cubicBezTo>
                  <a:cubicBezTo>
                    <a:pt x="2343" y="8138"/>
                    <a:pt x="2506" y="8112"/>
                    <a:pt x="2665" y="8065"/>
                  </a:cubicBezTo>
                  <a:cubicBezTo>
                    <a:pt x="3511" y="7997"/>
                    <a:pt x="4300" y="7549"/>
                    <a:pt x="4980" y="6832"/>
                  </a:cubicBezTo>
                  <a:cubicBezTo>
                    <a:pt x="5430" y="6352"/>
                    <a:pt x="5794" y="5799"/>
                    <a:pt x="6058" y="5196"/>
                  </a:cubicBezTo>
                  <a:cubicBezTo>
                    <a:pt x="6194" y="5022"/>
                    <a:pt x="6318" y="4818"/>
                    <a:pt x="6453" y="4602"/>
                  </a:cubicBezTo>
                  <a:cubicBezTo>
                    <a:pt x="6779" y="4079"/>
                    <a:pt x="7561" y="3524"/>
                    <a:pt x="8319" y="3367"/>
                  </a:cubicBezTo>
                  <a:cubicBezTo>
                    <a:pt x="8462" y="3355"/>
                    <a:pt x="8603" y="3343"/>
                    <a:pt x="8737" y="3324"/>
                  </a:cubicBezTo>
                  <a:cubicBezTo>
                    <a:pt x="9077" y="3327"/>
                    <a:pt x="9392" y="3434"/>
                    <a:pt x="9635" y="3688"/>
                  </a:cubicBezTo>
                  <a:cubicBezTo>
                    <a:pt x="9689" y="3745"/>
                    <a:pt x="9757" y="3770"/>
                    <a:pt x="9825" y="3770"/>
                  </a:cubicBezTo>
                  <a:cubicBezTo>
                    <a:pt x="10000" y="3770"/>
                    <a:pt x="10169" y="3603"/>
                    <a:pt x="10067" y="3407"/>
                  </a:cubicBezTo>
                  <a:cubicBezTo>
                    <a:pt x="9831" y="2945"/>
                    <a:pt x="9547" y="2671"/>
                    <a:pt x="9220" y="2527"/>
                  </a:cubicBezTo>
                  <a:cubicBezTo>
                    <a:pt x="8881" y="2328"/>
                    <a:pt x="8494" y="2222"/>
                    <a:pt x="8102" y="2222"/>
                  </a:cubicBezTo>
                  <a:cubicBezTo>
                    <a:pt x="8146" y="2191"/>
                    <a:pt x="8194" y="2161"/>
                    <a:pt x="8243" y="2134"/>
                  </a:cubicBezTo>
                  <a:cubicBezTo>
                    <a:pt x="8405" y="2098"/>
                    <a:pt x="8571" y="2078"/>
                    <a:pt x="8742" y="2078"/>
                  </a:cubicBezTo>
                  <a:cubicBezTo>
                    <a:pt x="8931" y="2078"/>
                    <a:pt x="9126" y="2102"/>
                    <a:pt x="9328" y="2152"/>
                  </a:cubicBezTo>
                  <a:cubicBezTo>
                    <a:pt x="9345" y="2154"/>
                    <a:pt x="9361" y="2155"/>
                    <a:pt x="9378" y="2155"/>
                  </a:cubicBezTo>
                  <a:cubicBezTo>
                    <a:pt x="9516" y="2255"/>
                    <a:pt x="9618" y="2365"/>
                    <a:pt x="9850" y="2393"/>
                  </a:cubicBezTo>
                  <a:cubicBezTo>
                    <a:pt x="9858" y="2394"/>
                    <a:pt x="9866" y="2394"/>
                    <a:pt x="9874" y="2394"/>
                  </a:cubicBezTo>
                  <a:cubicBezTo>
                    <a:pt x="10006" y="2394"/>
                    <a:pt x="10109" y="2259"/>
                    <a:pt x="10085" y="2131"/>
                  </a:cubicBezTo>
                  <a:cubicBezTo>
                    <a:pt x="10000" y="1691"/>
                    <a:pt x="9615" y="1449"/>
                    <a:pt x="9166" y="1340"/>
                  </a:cubicBezTo>
                  <a:cubicBezTo>
                    <a:pt x="8872" y="1188"/>
                    <a:pt x="8539" y="1120"/>
                    <a:pt x="8192" y="1120"/>
                  </a:cubicBezTo>
                  <a:cubicBezTo>
                    <a:pt x="8146" y="1120"/>
                    <a:pt x="8099" y="1121"/>
                    <a:pt x="8051" y="1123"/>
                  </a:cubicBezTo>
                  <a:cubicBezTo>
                    <a:pt x="8256" y="1055"/>
                    <a:pt x="8465" y="1014"/>
                    <a:pt x="8667" y="1014"/>
                  </a:cubicBezTo>
                  <a:cubicBezTo>
                    <a:pt x="8677" y="1014"/>
                    <a:pt x="8688" y="1014"/>
                    <a:pt x="8698" y="1015"/>
                  </a:cubicBezTo>
                  <a:cubicBezTo>
                    <a:pt x="8701" y="1015"/>
                    <a:pt x="8704" y="1015"/>
                    <a:pt x="8706" y="1015"/>
                  </a:cubicBezTo>
                  <a:cubicBezTo>
                    <a:pt x="9041" y="1015"/>
                    <a:pt x="9192" y="482"/>
                    <a:pt x="8824" y="396"/>
                  </a:cubicBezTo>
                  <a:cubicBezTo>
                    <a:pt x="8704" y="369"/>
                    <a:pt x="8582" y="350"/>
                    <a:pt x="8460" y="340"/>
                  </a:cubicBezTo>
                  <a:cubicBezTo>
                    <a:pt x="8454" y="334"/>
                    <a:pt x="8450" y="329"/>
                    <a:pt x="8444" y="325"/>
                  </a:cubicBezTo>
                  <a:cubicBezTo>
                    <a:pt x="8039" y="102"/>
                    <a:pt x="7684" y="1"/>
                    <a:pt x="7321"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1"/>
            <p:cNvSpPr/>
            <p:nvPr/>
          </p:nvSpPr>
          <p:spPr>
            <a:xfrm>
              <a:off x="-2991587" y="4657575"/>
              <a:ext cx="343550" cy="966650"/>
            </a:xfrm>
            <a:custGeom>
              <a:avLst/>
              <a:gdLst/>
              <a:ahLst/>
              <a:cxnLst/>
              <a:rect l="l" t="t" r="r" b="b"/>
              <a:pathLst>
                <a:path w="13742" h="38666" extrusionOk="0">
                  <a:moveTo>
                    <a:pt x="2042" y="1"/>
                  </a:moveTo>
                  <a:cubicBezTo>
                    <a:pt x="2012" y="1"/>
                    <a:pt x="1981" y="6"/>
                    <a:pt x="1948" y="19"/>
                  </a:cubicBezTo>
                  <a:cubicBezTo>
                    <a:pt x="1539" y="175"/>
                    <a:pt x="1581" y="1565"/>
                    <a:pt x="287" y="2138"/>
                  </a:cubicBezTo>
                  <a:cubicBezTo>
                    <a:pt x="0" y="2265"/>
                    <a:pt x="6" y="2917"/>
                    <a:pt x="73" y="3422"/>
                  </a:cubicBezTo>
                  <a:cubicBezTo>
                    <a:pt x="265" y="4839"/>
                    <a:pt x="1276" y="5419"/>
                    <a:pt x="1738" y="9748"/>
                  </a:cubicBezTo>
                  <a:cubicBezTo>
                    <a:pt x="2748" y="19212"/>
                    <a:pt x="1902" y="34888"/>
                    <a:pt x="4725" y="38359"/>
                  </a:cubicBezTo>
                  <a:cubicBezTo>
                    <a:pt x="4839" y="38582"/>
                    <a:pt x="5026" y="38665"/>
                    <a:pt x="5152" y="38665"/>
                  </a:cubicBezTo>
                  <a:cubicBezTo>
                    <a:pt x="5179" y="38665"/>
                    <a:pt x="5203" y="38661"/>
                    <a:pt x="5223" y="38654"/>
                  </a:cubicBezTo>
                  <a:cubicBezTo>
                    <a:pt x="6866" y="38067"/>
                    <a:pt x="9889" y="36678"/>
                    <a:pt x="9339" y="35479"/>
                  </a:cubicBezTo>
                  <a:cubicBezTo>
                    <a:pt x="8665" y="30632"/>
                    <a:pt x="7738" y="28507"/>
                    <a:pt x="7156" y="26231"/>
                  </a:cubicBezTo>
                  <a:cubicBezTo>
                    <a:pt x="7115" y="26071"/>
                    <a:pt x="7101" y="26005"/>
                    <a:pt x="7109" y="26005"/>
                  </a:cubicBezTo>
                  <a:cubicBezTo>
                    <a:pt x="7145" y="26005"/>
                    <a:pt x="7678" y="27545"/>
                    <a:pt x="8137" y="27777"/>
                  </a:cubicBezTo>
                  <a:cubicBezTo>
                    <a:pt x="8174" y="27795"/>
                    <a:pt x="8218" y="27804"/>
                    <a:pt x="8270" y="27804"/>
                  </a:cubicBezTo>
                  <a:cubicBezTo>
                    <a:pt x="9362" y="27804"/>
                    <a:pt x="13742" y="23874"/>
                    <a:pt x="13195" y="22646"/>
                  </a:cubicBezTo>
                  <a:cubicBezTo>
                    <a:pt x="12376" y="20813"/>
                    <a:pt x="10632" y="16104"/>
                    <a:pt x="10091" y="14201"/>
                  </a:cubicBezTo>
                  <a:cubicBezTo>
                    <a:pt x="9273" y="11321"/>
                    <a:pt x="9030" y="6304"/>
                    <a:pt x="8808" y="5495"/>
                  </a:cubicBezTo>
                  <a:cubicBezTo>
                    <a:pt x="8411" y="4035"/>
                    <a:pt x="6095" y="2713"/>
                    <a:pt x="4076" y="2123"/>
                  </a:cubicBezTo>
                  <a:cubicBezTo>
                    <a:pt x="2728" y="1728"/>
                    <a:pt x="2556" y="1"/>
                    <a:pt x="204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1"/>
            <p:cNvSpPr/>
            <p:nvPr/>
          </p:nvSpPr>
          <p:spPr>
            <a:xfrm>
              <a:off x="-3179187" y="4289275"/>
              <a:ext cx="302775" cy="389425"/>
            </a:xfrm>
            <a:custGeom>
              <a:avLst/>
              <a:gdLst/>
              <a:ahLst/>
              <a:cxnLst/>
              <a:rect l="l" t="t" r="r" b="b"/>
              <a:pathLst>
                <a:path w="12111" h="15577" extrusionOk="0">
                  <a:moveTo>
                    <a:pt x="2952" y="1"/>
                  </a:moveTo>
                  <a:cubicBezTo>
                    <a:pt x="2497" y="1"/>
                    <a:pt x="2037" y="102"/>
                    <a:pt x="1624" y="287"/>
                  </a:cubicBezTo>
                  <a:cubicBezTo>
                    <a:pt x="924" y="603"/>
                    <a:pt x="0" y="1435"/>
                    <a:pt x="110" y="2280"/>
                  </a:cubicBezTo>
                  <a:cubicBezTo>
                    <a:pt x="126" y="2402"/>
                    <a:pt x="237" y="2540"/>
                    <a:pt x="364" y="2540"/>
                  </a:cubicBezTo>
                  <a:cubicBezTo>
                    <a:pt x="403" y="2540"/>
                    <a:pt x="445" y="2526"/>
                    <a:pt x="485" y="2495"/>
                  </a:cubicBezTo>
                  <a:cubicBezTo>
                    <a:pt x="897" y="2179"/>
                    <a:pt x="1144" y="1767"/>
                    <a:pt x="1576" y="1501"/>
                  </a:cubicBezTo>
                  <a:lnTo>
                    <a:pt x="1576" y="1501"/>
                  </a:lnTo>
                  <a:cubicBezTo>
                    <a:pt x="1191" y="1963"/>
                    <a:pt x="881" y="2541"/>
                    <a:pt x="782" y="3081"/>
                  </a:cubicBezTo>
                  <a:cubicBezTo>
                    <a:pt x="722" y="3422"/>
                    <a:pt x="803" y="3701"/>
                    <a:pt x="919" y="4013"/>
                  </a:cubicBezTo>
                  <a:cubicBezTo>
                    <a:pt x="1056" y="4379"/>
                    <a:pt x="1142" y="4794"/>
                    <a:pt x="1310" y="5155"/>
                  </a:cubicBezTo>
                  <a:cubicBezTo>
                    <a:pt x="1398" y="6196"/>
                    <a:pt x="1533" y="7547"/>
                    <a:pt x="1675" y="8114"/>
                  </a:cubicBezTo>
                  <a:cubicBezTo>
                    <a:pt x="1920" y="9095"/>
                    <a:pt x="2938" y="10398"/>
                    <a:pt x="3001" y="11612"/>
                  </a:cubicBezTo>
                  <a:cubicBezTo>
                    <a:pt x="3002" y="11636"/>
                    <a:pt x="3011" y="11647"/>
                    <a:pt x="3026" y="11647"/>
                  </a:cubicBezTo>
                  <a:cubicBezTo>
                    <a:pt x="3144" y="11647"/>
                    <a:pt x="3660" y="10964"/>
                    <a:pt x="4031" y="10351"/>
                  </a:cubicBezTo>
                  <a:cubicBezTo>
                    <a:pt x="4065" y="10375"/>
                    <a:pt x="4098" y="10401"/>
                    <a:pt x="4134" y="10423"/>
                  </a:cubicBezTo>
                  <a:cubicBezTo>
                    <a:pt x="4178" y="10464"/>
                    <a:pt x="4227" y="10511"/>
                    <a:pt x="4281" y="10561"/>
                  </a:cubicBezTo>
                  <a:cubicBezTo>
                    <a:pt x="4830" y="11086"/>
                    <a:pt x="5045" y="11645"/>
                    <a:pt x="5341" y="12341"/>
                  </a:cubicBezTo>
                  <a:cubicBezTo>
                    <a:pt x="5638" y="13044"/>
                    <a:pt x="5933" y="13756"/>
                    <a:pt x="6251" y="14452"/>
                  </a:cubicBezTo>
                  <a:cubicBezTo>
                    <a:pt x="6434" y="14852"/>
                    <a:pt x="6521" y="15069"/>
                    <a:pt x="6932" y="15261"/>
                  </a:cubicBezTo>
                  <a:cubicBezTo>
                    <a:pt x="7435" y="15496"/>
                    <a:pt x="7926" y="15576"/>
                    <a:pt x="8421" y="15576"/>
                  </a:cubicBezTo>
                  <a:cubicBezTo>
                    <a:pt x="8996" y="15576"/>
                    <a:pt x="9574" y="15468"/>
                    <a:pt x="10182" y="15366"/>
                  </a:cubicBezTo>
                  <a:cubicBezTo>
                    <a:pt x="10569" y="15302"/>
                    <a:pt x="11096" y="15286"/>
                    <a:pt x="11336" y="14920"/>
                  </a:cubicBezTo>
                  <a:cubicBezTo>
                    <a:pt x="11437" y="14766"/>
                    <a:pt x="11472" y="14568"/>
                    <a:pt x="11480" y="14358"/>
                  </a:cubicBezTo>
                  <a:cubicBezTo>
                    <a:pt x="11620" y="14073"/>
                    <a:pt x="11687" y="13749"/>
                    <a:pt x="11773" y="13443"/>
                  </a:cubicBezTo>
                  <a:cubicBezTo>
                    <a:pt x="11883" y="13049"/>
                    <a:pt x="12110" y="12607"/>
                    <a:pt x="11959" y="12197"/>
                  </a:cubicBezTo>
                  <a:cubicBezTo>
                    <a:pt x="11931" y="12121"/>
                    <a:pt x="11871" y="12081"/>
                    <a:pt x="11806" y="12081"/>
                  </a:cubicBezTo>
                  <a:cubicBezTo>
                    <a:pt x="11767" y="12081"/>
                    <a:pt x="11726" y="12096"/>
                    <a:pt x="11690" y="12125"/>
                  </a:cubicBezTo>
                  <a:cubicBezTo>
                    <a:pt x="11651" y="12158"/>
                    <a:pt x="11614" y="12195"/>
                    <a:pt x="11580" y="12234"/>
                  </a:cubicBezTo>
                  <a:cubicBezTo>
                    <a:pt x="11530" y="12213"/>
                    <a:pt x="11476" y="12202"/>
                    <a:pt x="11423" y="12202"/>
                  </a:cubicBezTo>
                  <a:cubicBezTo>
                    <a:pt x="11360" y="12202"/>
                    <a:pt x="11298" y="12217"/>
                    <a:pt x="11241" y="12246"/>
                  </a:cubicBezTo>
                  <a:cubicBezTo>
                    <a:pt x="10411" y="12641"/>
                    <a:pt x="9733" y="13092"/>
                    <a:pt x="8844" y="13092"/>
                  </a:cubicBezTo>
                  <a:cubicBezTo>
                    <a:pt x="8669" y="13092"/>
                    <a:pt x="8487" y="13075"/>
                    <a:pt x="8294" y="13037"/>
                  </a:cubicBezTo>
                  <a:cubicBezTo>
                    <a:pt x="6682" y="12717"/>
                    <a:pt x="6417" y="11174"/>
                    <a:pt x="5875" y="9847"/>
                  </a:cubicBezTo>
                  <a:cubicBezTo>
                    <a:pt x="5864" y="9821"/>
                    <a:pt x="5848" y="9795"/>
                    <a:pt x="5830" y="9773"/>
                  </a:cubicBezTo>
                  <a:cubicBezTo>
                    <a:pt x="5793" y="9636"/>
                    <a:pt x="5654" y="9533"/>
                    <a:pt x="5507" y="9533"/>
                  </a:cubicBezTo>
                  <a:cubicBezTo>
                    <a:pt x="5482" y="9533"/>
                    <a:pt x="5457" y="9536"/>
                    <a:pt x="5432" y="9543"/>
                  </a:cubicBezTo>
                  <a:cubicBezTo>
                    <a:pt x="5262" y="9586"/>
                    <a:pt x="5058" y="9681"/>
                    <a:pt x="4870" y="9681"/>
                  </a:cubicBezTo>
                  <a:cubicBezTo>
                    <a:pt x="4807" y="9681"/>
                    <a:pt x="4746" y="9670"/>
                    <a:pt x="4688" y="9644"/>
                  </a:cubicBezTo>
                  <a:cubicBezTo>
                    <a:pt x="4550" y="9580"/>
                    <a:pt x="4449" y="9458"/>
                    <a:pt x="4354" y="9330"/>
                  </a:cubicBezTo>
                  <a:cubicBezTo>
                    <a:pt x="4132" y="8970"/>
                    <a:pt x="3640" y="8673"/>
                    <a:pt x="3529" y="7759"/>
                  </a:cubicBezTo>
                  <a:cubicBezTo>
                    <a:pt x="3387" y="6601"/>
                    <a:pt x="3646" y="5778"/>
                    <a:pt x="4545" y="5778"/>
                  </a:cubicBezTo>
                  <a:cubicBezTo>
                    <a:pt x="4578" y="5778"/>
                    <a:pt x="4611" y="5779"/>
                    <a:pt x="4645" y="5781"/>
                  </a:cubicBezTo>
                  <a:cubicBezTo>
                    <a:pt x="5406" y="5830"/>
                    <a:pt x="5557" y="7549"/>
                    <a:pt x="5554" y="7696"/>
                  </a:cubicBezTo>
                  <a:cubicBezTo>
                    <a:pt x="5551" y="7821"/>
                    <a:pt x="5599" y="7869"/>
                    <a:pt x="5674" y="7869"/>
                  </a:cubicBezTo>
                  <a:cubicBezTo>
                    <a:pt x="5916" y="7869"/>
                    <a:pt x="6437" y="7376"/>
                    <a:pt x="6437" y="7376"/>
                  </a:cubicBezTo>
                  <a:lnTo>
                    <a:pt x="6572" y="5732"/>
                  </a:lnTo>
                  <a:cubicBezTo>
                    <a:pt x="6572" y="5732"/>
                    <a:pt x="7076" y="5363"/>
                    <a:pt x="7408" y="4873"/>
                  </a:cubicBezTo>
                  <a:cubicBezTo>
                    <a:pt x="8017" y="3969"/>
                    <a:pt x="7506" y="2385"/>
                    <a:pt x="7506" y="2385"/>
                  </a:cubicBezTo>
                  <a:cubicBezTo>
                    <a:pt x="7506" y="2385"/>
                    <a:pt x="7136" y="815"/>
                    <a:pt x="4690" y="678"/>
                  </a:cubicBezTo>
                  <a:cubicBezTo>
                    <a:pt x="4653" y="615"/>
                    <a:pt x="4604" y="558"/>
                    <a:pt x="4546" y="513"/>
                  </a:cubicBezTo>
                  <a:cubicBezTo>
                    <a:pt x="4090" y="161"/>
                    <a:pt x="3525" y="1"/>
                    <a:pt x="29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1" name="Google Shape;811;p31"/>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2"/>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2"/>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2"/>
          <p:cNvSpPr txBox="1"/>
          <p:nvPr/>
        </p:nvSpPr>
        <p:spPr>
          <a:xfrm>
            <a:off x="692726" y="665018"/>
            <a:ext cx="243207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 Giao diện trang chủ:</a:t>
            </a:r>
            <a:endParaRPr/>
          </a:p>
        </p:txBody>
      </p:sp>
      <p:pic>
        <p:nvPicPr>
          <p:cNvPr id="2" name="Picture 1" descr="A screenshot of a website&#10;&#10;Description automatically generated">
            <a:extLst>
              <a:ext uri="{FF2B5EF4-FFF2-40B4-BE49-F238E27FC236}">
                <a16:creationId xmlns:a16="http://schemas.microsoft.com/office/drawing/2014/main" id="{8B328FDA-B04B-CBDA-04C0-3BBCA3EF5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0223" y="0"/>
            <a:ext cx="2978150" cy="5132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3"/>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3"/>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3"/>
          <p:cNvSpPr txBox="1"/>
          <p:nvPr/>
        </p:nvSpPr>
        <p:spPr>
          <a:xfrm>
            <a:off x="296762" y="347377"/>
            <a:ext cx="34259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Giao </a:t>
            </a:r>
            <a:r>
              <a:rPr lang="en-US" sz="2000" b="0" i="0" u="none" strike="noStrike" cap="none" dirty="0" err="1">
                <a:solidFill>
                  <a:srgbClr val="000000"/>
                </a:solidFill>
                <a:latin typeface="Times New Roman"/>
                <a:ea typeface="Times New Roman"/>
                <a:cs typeface="Times New Roman"/>
                <a:sym typeface="Times New Roman"/>
              </a:rPr>
              <a:t>diện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thêm</a:t>
            </a:r>
            <a:r>
              <a:rPr lang="en-US" sz="2000" b="0" i="0" u="none" strike="noStrike" cap="none" dirty="0">
                <a:solidFill>
                  <a:srgbClr val="000000"/>
                </a:solidFill>
                <a:latin typeface="Times New Roman"/>
                <a:ea typeface="Times New Roman"/>
                <a:cs typeface="Times New Roman"/>
                <a:sym typeface="Times New Roman"/>
              </a:rPr>
              <a:t> vào </a:t>
            </a:r>
            <a:r>
              <a:rPr lang="en-US" sz="2000" b="0" i="0" u="none" strike="noStrike" cap="none" dirty="0" err="1">
                <a:solidFill>
                  <a:srgbClr val="000000"/>
                </a:solidFill>
                <a:latin typeface="Times New Roman"/>
                <a:ea typeface="Times New Roman"/>
                <a:cs typeface="Times New Roman"/>
                <a:sym typeface="Times New Roman"/>
              </a:rPr>
              <a:t>giỏ</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hàng</a:t>
            </a:r>
            <a:r>
              <a:rPr lang="en-US" sz="2000" b="0" i="0" u="none" strike="noStrike" cap="none" dirty="0">
                <a:solidFill>
                  <a:srgbClr val="000000"/>
                </a:solidFill>
                <a:latin typeface="Times New Roman"/>
                <a:ea typeface="Times New Roman"/>
                <a:cs typeface="Times New Roman"/>
                <a:sym typeface="Times New Roman"/>
              </a:rPr>
              <a:t>:</a:t>
            </a:r>
            <a:endParaRPr dirty="0"/>
          </a:p>
        </p:txBody>
      </p:sp>
      <p:pic>
        <p:nvPicPr>
          <p:cNvPr id="2" name="Picture 1" descr="A screenshot of a computer&#10;&#10;Description automatically generated">
            <a:extLst>
              <a:ext uri="{FF2B5EF4-FFF2-40B4-BE49-F238E27FC236}">
                <a16:creationId xmlns:a16="http://schemas.microsoft.com/office/drawing/2014/main" id="{701AA321-E994-758F-30E4-6B417DA301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301" y="834378"/>
            <a:ext cx="5922504" cy="421305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4"/>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4"/>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4"/>
          <p:cNvSpPr txBox="1"/>
          <p:nvPr/>
        </p:nvSpPr>
        <p:spPr>
          <a:xfrm>
            <a:off x="678872" y="692728"/>
            <a:ext cx="253306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 Giao diện đăng nhập:</a:t>
            </a:r>
            <a:endParaRPr/>
          </a:p>
        </p:txBody>
      </p:sp>
      <p:pic>
        <p:nvPicPr>
          <p:cNvPr id="2" name="Picture 1" descr="A screen shot of a card&#10;&#10;Description automatically generated">
            <a:extLst>
              <a:ext uri="{FF2B5EF4-FFF2-40B4-BE49-F238E27FC236}">
                <a16:creationId xmlns:a16="http://schemas.microsoft.com/office/drawing/2014/main" id="{970C4F41-8059-494F-920D-5E27DFFF1F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7100" y="1325648"/>
            <a:ext cx="5029200" cy="35775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5"/>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5"/>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5"/>
          <p:cNvSpPr txBox="1"/>
          <p:nvPr/>
        </p:nvSpPr>
        <p:spPr>
          <a:xfrm>
            <a:off x="589663" y="395362"/>
            <a:ext cx="22910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 Giao </a:t>
            </a:r>
            <a:r>
              <a:rPr lang="en-US" sz="2000" b="0" i="0" u="none" strike="noStrike" cap="none" dirty="0" err="1">
                <a:solidFill>
                  <a:srgbClr val="000000"/>
                </a:solidFill>
                <a:latin typeface="Times New Roman"/>
                <a:ea typeface="Times New Roman"/>
                <a:cs typeface="Times New Roman"/>
                <a:sym typeface="Times New Roman"/>
              </a:rPr>
              <a:t>diện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đăng</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ký</a:t>
            </a:r>
            <a:r>
              <a:rPr lang="en-US" sz="2000" b="0" i="0" u="none" strike="noStrike" cap="none" dirty="0">
                <a:solidFill>
                  <a:srgbClr val="000000"/>
                </a:solidFill>
                <a:latin typeface="Times New Roman"/>
                <a:ea typeface="Times New Roman"/>
                <a:cs typeface="Times New Roman"/>
                <a:sym typeface="Times New Roman"/>
              </a:rPr>
              <a:t>:</a:t>
            </a:r>
            <a:endParaRPr dirty="0"/>
          </a:p>
        </p:txBody>
      </p:sp>
      <p:pic>
        <p:nvPicPr>
          <p:cNvPr id="2" name="Picture 1" descr="A screenshot of a login form&#10;&#10;Description automatically generated">
            <a:extLst>
              <a:ext uri="{FF2B5EF4-FFF2-40B4-BE49-F238E27FC236}">
                <a16:creationId xmlns:a16="http://schemas.microsoft.com/office/drawing/2014/main" id="{50DB6B7D-B116-1854-AFAA-CEFF0AEAF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7100" y="1092838"/>
            <a:ext cx="5029200" cy="35775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6"/>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6"/>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6"/>
          <p:cNvSpPr txBox="1"/>
          <p:nvPr/>
        </p:nvSpPr>
        <p:spPr>
          <a:xfrm>
            <a:off x="381506" y="387928"/>
            <a:ext cx="40641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 Giao </a:t>
            </a:r>
            <a:r>
              <a:rPr lang="en-US" sz="2000" b="0" i="0" u="none" strike="noStrike" cap="none" dirty="0" err="1">
                <a:solidFill>
                  <a:srgbClr val="000000"/>
                </a:solidFill>
                <a:latin typeface="Times New Roman"/>
                <a:ea typeface="Times New Roman"/>
                <a:cs typeface="Times New Roman"/>
                <a:sym typeface="Times New Roman"/>
              </a:rPr>
              <a:t>diện</a:t>
            </a:r>
            <a:r>
              <a:rPr lang="en-US" sz="2000" b="0" i="0" u="none" strike="noStrike" cap="none" dirty="0">
                <a:solidFill>
                  <a:srgbClr val="000000"/>
                </a:solidFill>
                <a:latin typeface="Times New Roman"/>
                <a:ea typeface="Times New Roman"/>
                <a:cs typeface="Times New Roman"/>
                <a:sym typeface="Times New Roman"/>
              </a:rPr>
              <a:t> xem </a:t>
            </a:r>
            <a:r>
              <a:rPr lang="en-US" sz="2000" b="0" i="0" u="none" strike="noStrike" cap="none" dirty="0" err="1">
                <a:solidFill>
                  <a:srgbClr val="000000"/>
                </a:solidFill>
                <a:latin typeface="Times New Roman"/>
                <a:ea typeface="Times New Roman"/>
                <a:cs typeface="Times New Roman"/>
                <a:sym typeface="Times New Roman"/>
              </a:rPr>
              <a:t>thông</a:t>
            </a:r>
            <a:r>
              <a:rPr lang="en-US" sz="2000" b="0" i="0" u="none" strike="noStrike" cap="none" dirty="0">
                <a:solidFill>
                  <a:srgbClr val="000000"/>
                </a:solidFill>
                <a:latin typeface="Times New Roman"/>
                <a:ea typeface="Times New Roman"/>
                <a:cs typeface="Times New Roman"/>
                <a:sym typeface="Times New Roman"/>
              </a:rPr>
              <a:t> tin </a:t>
            </a:r>
            <a:r>
              <a:rPr lang="en-US" sz="2000" b="0" i="0" u="none" strike="noStrike" cap="none" dirty="0" err="1">
                <a:solidFill>
                  <a:srgbClr val="000000"/>
                </a:solidFill>
                <a:latin typeface="Times New Roman"/>
                <a:ea typeface="Times New Roman"/>
                <a:cs typeface="Times New Roman"/>
                <a:sym typeface="Times New Roman"/>
              </a:rPr>
              <a:t>sản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phẩm</a:t>
            </a:r>
            <a:r>
              <a:rPr lang="en-US" sz="2000" b="0" i="0" u="none" strike="noStrike" cap="none" dirty="0">
                <a:solidFill>
                  <a:srgbClr val="000000"/>
                </a:solidFill>
                <a:latin typeface="Times New Roman"/>
                <a:ea typeface="Times New Roman"/>
                <a:cs typeface="Times New Roman"/>
                <a:sym typeface="Times New Roman"/>
              </a:rPr>
              <a:t>:</a:t>
            </a:r>
            <a:endParaRPr dirty="0"/>
          </a:p>
        </p:txBody>
      </p:sp>
      <p:pic>
        <p:nvPicPr>
          <p:cNvPr id="2" name="Picture 1" descr="A screenshot of a phone&#10;&#10;Description automatically generated">
            <a:extLst>
              <a:ext uri="{FF2B5EF4-FFF2-40B4-BE49-F238E27FC236}">
                <a16:creationId xmlns:a16="http://schemas.microsoft.com/office/drawing/2014/main" id="{934D4557-87DD-9FC0-7566-F2D8668B4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30"/>
          <a:stretch/>
        </p:blipFill>
        <p:spPr bwMode="auto">
          <a:xfrm>
            <a:off x="1486829" y="853770"/>
            <a:ext cx="5813502" cy="413002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37"/>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7"/>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7"/>
          <p:cNvSpPr txBox="1"/>
          <p:nvPr/>
        </p:nvSpPr>
        <p:spPr>
          <a:xfrm>
            <a:off x="463280" y="213703"/>
            <a:ext cx="30382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 Giao </a:t>
            </a:r>
            <a:r>
              <a:rPr lang="en-US" sz="2000" b="0" i="0" u="none" strike="noStrike" cap="none" dirty="0" err="1">
                <a:solidFill>
                  <a:srgbClr val="000000"/>
                </a:solidFill>
                <a:latin typeface="Times New Roman"/>
                <a:ea typeface="Times New Roman"/>
                <a:cs typeface="Times New Roman"/>
                <a:sym typeface="Times New Roman"/>
              </a:rPr>
              <a:t>diện</a:t>
            </a:r>
            <a:r>
              <a:rPr lang="en-US" sz="2000" b="0" i="0" u="none" strike="noStrike" cap="none" dirty="0">
                <a:solidFill>
                  <a:srgbClr val="000000"/>
                </a:solidFill>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xem </a:t>
            </a:r>
            <a:r>
              <a:rPr lang="en-US" sz="2000" dirty="0" err="1">
                <a:latin typeface="Times New Roman"/>
                <a:ea typeface="Times New Roman"/>
                <a:cs typeface="Times New Roman"/>
                <a:sym typeface="Times New Roman"/>
              </a:rPr>
              <a:t>đơn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hàng</a:t>
            </a:r>
            <a:r>
              <a:rPr lang="en-US" sz="2000" b="0" i="0" u="none" strike="noStrike" cap="none" dirty="0">
                <a:solidFill>
                  <a:srgbClr val="000000"/>
                </a:solidFill>
                <a:latin typeface="Times New Roman"/>
                <a:ea typeface="Times New Roman"/>
                <a:cs typeface="Times New Roman"/>
                <a:sym typeface="Times New Roman"/>
              </a:rPr>
              <a:t>:</a:t>
            </a:r>
            <a:endParaRPr dirty="0"/>
          </a:p>
        </p:txBody>
      </p:sp>
      <p:pic>
        <p:nvPicPr>
          <p:cNvPr id="2" name="Picture 1">
            <a:extLst>
              <a:ext uri="{FF2B5EF4-FFF2-40B4-BE49-F238E27FC236}">
                <a16:creationId xmlns:a16="http://schemas.microsoft.com/office/drawing/2014/main" id="{683F1C6B-AF3D-7F6E-9DBE-91CD1D64E9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3804" y="709463"/>
            <a:ext cx="6008649" cy="427433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8"/>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8"/>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8"/>
          <p:cNvSpPr txBox="1"/>
          <p:nvPr/>
        </p:nvSpPr>
        <p:spPr>
          <a:xfrm>
            <a:off x="515320" y="375238"/>
            <a:ext cx="34545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 Giao </a:t>
            </a:r>
            <a:r>
              <a:rPr lang="en-US" sz="2000" b="0" i="0" u="none" strike="noStrike" cap="none" dirty="0" err="1">
                <a:solidFill>
                  <a:srgbClr val="000000"/>
                </a:solidFill>
                <a:latin typeface="Times New Roman"/>
                <a:ea typeface="Times New Roman"/>
                <a:cs typeface="Times New Roman"/>
                <a:sym typeface="Times New Roman"/>
              </a:rPr>
              <a:t>diện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thanh</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toán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điện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tử</a:t>
            </a:r>
            <a:r>
              <a:rPr lang="en-US" sz="2000" b="0" i="0" u="none" strike="noStrike" cap="none" dirty="0">
                <a:solidFill>
                  <a:srgbClr val="000000"/>
                </a:solidFill>
                <a:latin typeface="Times New Roman"/>
                <a:ea typeface="Times New Roman"/>
                <a:cs typeface="Times New Roman"/>
                <a:sym typeface="Times New Roman"/>
              </a:rPr>
              <a:t>:</a:t>
            </a:r>
            <a:endParaRPr dirty="0"/>
          </a:p>
        </p:txBody>
      </p:sp>
      <p:pic>
        <p:nvPicPr>
          <p:cNvPr id="2" name="Picture 1" descr="A screenshot of a computer&#10;&#10;Description automatically generated">
            <a:extLst>
              <a:ext uri="{FF2B5EF4-FFF2-40B4-BE49-F238E27FC236}">
                <a16:creationId xmlns:a16="http://schemas.microsoft.com/office/drawing/2014/main" id="{D3CBBC4C-4145-33CF-B331-F75D1DE397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88" y="868114"/>
            <a:ext cx="5785624" cy="411568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8"/>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8"/>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8"/>
          <p:cNvSpPr txBox="1"/>
          <p:nvPr/>
        </p:nvSpPr>
        <p:spPr>
          <a:xfrm>
            <a:off x="515320" y="375238"/>
            <a:ext cx="541712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 Giao </a:t>
            </a:r>
            <a:r>
              <a:rPr lang="en-US" sz="2000" b="0" i="0" u="none" strike="noStrike" cap="none" dirty="0" err="1">
                <a:solidFill>
                  <a:srgbClr val="000000"/>
                </a:solidFill>
                <a:latin typeface="Times New Roman"/>
                <a:ea typeface="Times New Roman"/>
                <a:cs typeface="Times New Roman"/>
                <a:sym typeface="Times New Roman"/>
              </a:rPr>
              <a:t>diện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thống</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kê</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đơn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hàng</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theo</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nhân</a:t>
            </a:r>
            <a:r>
              <a:rPr lang="en-US" sz="2000" b="0" i="0" u="none" strike="noStrike" cap="none" dirty="0">
                <a:solidFill>
                  <a:srgbClr val="000000"/>
                </a:solidFill>
                <a:latin typeface="Times New Roman"/>
                <a:ea typeface="Times New Roman"/>
                <a:cs typeface="Times New Roman"/>
                <a:sym typeface="Times New Roman"/>
              </a:rPr>
              <a:t> </a:t>
            </a:r>
            <a:r>
              <a:rPr lang="en-US" sz="2000" b="0" i="0" u="none" strike="noStrike" cap="none" dirty="0" err="1">
                <a:solidFill>
                  <a:srgbClr val="000000"/>
                </a:solidFill>
                <a:latin typeface="Times New Roman"/>
                <a:ea typeface="Times New Roman"/>
                <a:cs typeface="Times New Roman"/>
                <a:sym typeface="Times New Roman"/>
              </a:rPr>
              <a:t>viên</a:t>
            </a:r>
            <a:r>
              <a:rPr lang="en-US" sz="2000" b="0" i="0" u="none" strike="noStrike" cap="none" dirty="0">
                <a:solidFill>
                  <a:srgbClr val="000000"/>
                </a:solidFill>
                <a:latin typeface="Times New Roman"/>
                <a:ea typeface="Times New Roman"/>
                <a:cs typeface="Times New Roman"/>
                <a:sym typeface="Times New Roman"/>
              </a:rPr>
              <a:t>:</a:t>
            </a:r>
            <a:endParaRPr dirty="0"/>
          </a:p>
        </p:txBody>
      </p:sp>
      <p:pic>
        <p:nvPicPr>
          <p:cNvPr id="3" name="Picture 2" descr="A screenshot of a computer&#10;&#10;Description automatically generated">
            <a:extLst>
              <a:ext uri="{FF2B5EF4-FFF2-40B4-BE49-F238E27FC236}">
                <a16:creationId xmlns:a16="http://schemas.microsoft.com/office/drawing/2014/main" id="{99F1FBBF-D094-C4A9-2180-76758DF28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6745" y="889246"/>
            <a:ext cx="5852533" cy="4163279"/>
          </a:xfrm>
          <a:prstGeom prst="rect">
            <a:avLst/>
          </a:prstGeom>
        </p:spPr>
      </p:pic>
    </p:spTree>
    <p:extLst>
      <p:ext uri="{BB962C8B-B14F-4D97-AF65-F5344CB8AC3E}">
        <p14:creationId xmlns:p14="http://schemas.microsoft.com/office/powerpoint/2010/main" val="105793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
          <p:cNvSpPr txBox="1">
            <a:spLocks noGrp="1"/>
          </p:cNvSpPr>
          <p:nvPr>
            <p:ph type="body" idx="1"/>
          </p:nvPr>
        </p:nvSpPr>
        <p:spPr>
          <a:xfrm>
            <a:off x="586800" y="1075529"/>
            <a:ext cx="8140888" cy="3379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300"/>
              <a:buNone/>
            </a:pP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Cửa</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hàng</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trà</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sữa</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xây</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dựng</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một</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ứng</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dụng</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cho</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phép</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đặt</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hàng</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trực</a:t>
            </a:r>
            <a:r>
              <a:rPr lang="en-US"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tuyến</a:t>
            </a:r>
            <a:endParaRPr sz="1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endParaRPr>
          </a:p>
          <a:p>
            <a:pPr marL="285750" marR="0" lvl="0" indent="-285750" algn="l" rtl="0">
              <a:lnSpc>
                <a:spcPct val="150000"/>
              </a:lnSpc>
              <a:spcBef>
                <a:spcPts val="0"/>
              </a:spcBef>
              <a:spcAft>
                <a:spcPts val="0"/>
              </a:spcAft>
              <a:buClr>
                <a:srgbClr val="000000"/>
              </a:buClr>
              <a:buSzPts val="1300"/>
              <a:buFont typeface="Arial"/>
              <a:buChar char="•"/>
            </a:pP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Giúp</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người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mua</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có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thê</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dê</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tìm</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va</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đặt</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thao</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tác</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nhanh</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gọn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qua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hình</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thức</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trực</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tuyến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a:t>
            </a:r>
            <a:endParaRPr dirty="0">
              <a:latin typeface="Times New Roman" panose="02020603050405020304" pitchFamily="18" charset="0"/>
              <a:ea typeface="Tahoma" panose="020B0604030504040204" pitchFamily="34" charset="0"/>
              <a:cs typeface="Times New Roman" panose="02020603050405020304" pitchFamily="18" charset="0"/>
            </a:endParaRPr>
          </a:p>
          <a:p>
            <a:pPr marL="285750" marR="0" lvl="0" indent="-285750" algn="l" rtl="0">
              <a:lnSpc>
                <a:spcPct val="150000"/>
              </a:lnSpc>
              <a:spcBef>
                <a:spcPts val="0"/>
              </a:spcBef>
              <a:spcAft>
                <a:spcPts val="0"/>
              </a:spcAft>
              <a:buClr>
                <a:srgbClr val="000000"/>
              </a:buClr>
              <a:buSzPts val="1300"/>
              <a:buFont typeface="Arial"/>
              <a:buChar char="•"/>
            </a:pP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Giúp</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cửa</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dê</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quản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ly</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bán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va</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tiếp</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cận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các</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đối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tượng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khách</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sư</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dụng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Internet.</a:t>
            </a:r>
            <a:endParaRPr dirty="0">
              <a:latin typeface="Times New Roman" panose="02020603050405020304" pitchFamily="18" charset="0"/>
              <a:ea typeface="Tahoma" panose="020B0604030504040204" pitchFamily="34" charset="0"/>
              <a:cs typeface="Times New Roman" panose="02020603050405020304" pitchFamily="18" charset="0"/>
            </a:endParaRPr>
          </a:p>
          <a:p>
            <a:pPr marL="285750" marR="0" lvl="0" indent="-285750" algn="l" rtl="0">
              <a:lnSpc>
                <a:spcPct val="150000"/>
              </a:lnSpc>
              <a:spcBef>
                <a:spcPts val="0"/>
              </a:spcBef>
              <a:spcAft>
                <a:spcPts val="0"/>
              </a:spcAft>
              <a:buClr>
                <a:srgbClr val="000000"/>
              </a:buClr>
              <a:buSzPts val="1300"/>
              <a:buFont typeface="Arial"/>
              <a:buChar char="•"/>
            </a:pP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Xây</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dựng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trang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web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giao</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diện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dê</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dàng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truy</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cập</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tiện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dụng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người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bán</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người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mua</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va</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người</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sư</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dụng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hê</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r>
              <a:rPr lang="en-US" sz="1800"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thống</a:t>
            </a:r>
            <a:r>
              <a:rPr lang="en-US"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a:t>
            </a:r>
            <a:endParaRPr sz="18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endParaRPr>
          </a:p>
          <a:p>
            <a:pPr marL="285750" marR="0" lvl="0" indent="-203200" algn="l" rtl="0">
              <a:lnSpc>
                <a:spcPct val="150000"/>
              </a:lnSpc>
              <a:spcBef>
                <a:spcPts val="0"/>
              </a:spcBef>
              <a:spcAft>
                <a:spcPts val="0"/>
              </a:spcAft>
              <a:buClr>
                <a:srgbClr val="000000"/>
              </a:buClr>
              <a:buSzPts val="1300"/>
              <a:buFont typeface="Arial"/>
              <a:buNone/>
            </a:pPr>
            <a:endParaRPr sz="1800"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300"/>
              <a:buNone/>
            </a:pPr>
            <a:endParaRPr sz="1250" dirty="0">
              <a:solidFill>
                <a:srgbClr val="000000"/>
              </a:solidFill>
              <a:latin typeface="Arial"/>
              <a:ea typeface="Arial"/>
              <a:cs typeface="Arial"/>
              <a:sym typeface="Arial"/>
            </a:endParaRPr>
          </a:p>
        </p:txBody>
      </p:sp>
      <p:sp>
        <p:nvSpPr>
          <p:cNvPr id="323" name="Google Shape;323;p5"/>
          <p:cNvSpPr txBox="1">
            <a:spLocks noGrp="1"/>
          </p:cNvSpPr>
          <p:nvPr>
            <p:ph type="title"/>
          </p:nvPr>
        </p:nvSpPr>
        <p:spPr>
          <a:xfrm>
            <a:off x="311700" y="455702"/>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Arial"/>
                <a:ea typeface="Arial"/>
                <a:cs typeface="Arial"/>
                <a:sym typeface="Arial"/>
              </a:rPr>
              <a:t>MÔ TẢ BÀI TOÁN</a:t>
            </a:r>
            <a:endParaRPr/>
          </a:p>
        </p:txBody>
      </p:sp>
      <p:sp>
        <p:nvSpPr>
          <p:cNvPr id="324" name="Google Shape;324;p5"/>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9"/>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9"/>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4" name="Google Shape;874;p39" descr="A picture containing diagram&#10;&#10;Description automatically generated"/>
          <p:cNvPicPr preferRelativeResize="0"/>
          <p:nvPr/>
        </p:nvPicPr>
        <p:blipFill rotWithShape="1">
          <a:blip r:embed="rId3">
            <a:alphaModFix/>
          </a:blip>
          <a:srcRect/>
          <a:stretch/>
        </p:blipFill>
        <p:spPr>
          <a:xfrm>
            <a:off x="10399" y="0"/>
            <a:ext cx="912320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6"/>
          <p:cNvSpPr txBox="1">
            <a:spLocks noGrp="1"/>
          </p:cNvSpPr>
          <p:nvPr>
            <p:ph type="title"/>
          </p:nvPr>
        </p:nvSpPr>
        <p:spPr>
          <a:xfrm>
            <a:off x="311700" y="455702"/>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a:latin typeface="Arial"/>
                <a:ea typeface="Arial"/>
                <a:cs typeface="Arial"/>
                <a:sym typeface="Arial"/>
              </a:rPr>
              <a:t>TÁC NHÂN VÀ CHỨC NĂNG</a:t>
            </a:r>
            <a:endParaRPr dirty="0"/>
          </a:p>
        </p:txBody>
      </p:sp>
      <p:sp>
        <p:nvSpPr>
          <p:cNvPr id="331" name="Google Shape;331;p6"/>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
          <p:cNvSpPr txBox="1"/>
          <p:nvPr/>
        </p:nvSpPr>
        <p:spPr>
          <a:xfrm>
            <a:off x="452984" y="1220040"/>
            <a:ext cx="7970400" cy="3865249"/>
          </a:xfrm>
          <a:prstGeom prst="rect">
            <a:avLst/>
          </a:prstGeom>
          <a:noFill/>
          <a:ln>
            <a:noFill/>
          </a:ln>
        </p:spPr>
        <p:txBody>
          <a:bodyPr spcFirstLastPara="1" wrap="square" lIns="91425" tIns="45700" rIns="91425" bIns="45700" anchor="t" anchorCtr="0">
            <a:spAutoFit/>
          </a:bodyPr>
          <a:lstStyle/>
          <a:p>
            <a:pPr marL="342900" lvl="0" indent="-342900">
              <a:lnSpc>
                <a:spcPct val="107000"/>
              </a:lnSpc>
              <a:spcAft>
                <a:spcPts val="800"/>
              </a:spcAft>
              <a:buClr>
                <a:srgbClr val="000000"/>
              </a:buClr>
              <a:buSzPts val="1300"/>
              <a:buFont typeface="Symbol" panose="05050102010706020507" pitchFamily="18" charset="2"/>
              <a:buChar char="-"/>
            </a:pPr>
            <a:r>
              <a:rPr lang="en-US" sz="1800" kern="100" dirty="0" err="1">
                <a:solidFill>
                  <a:srgbClr val="000000"/>
                </a:solidFill>
                <a:effectLst/>
                <a:latin typeface="+mj-lt"/>
                <a:ea typeface="Calibri" panose="020F0502020204030204" pitchFamily="34" charset="0"/>
                <a:cs typeface="Times New Roman" panose="02020603050405020304" pitchFamily="18" charset="0"/>
              </a:rPr>
              <a:t>Người</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bán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hàng</a:t>
            </a:r>
            <a:r>
              <a:rPr lang="en-US" sz="1800" kern="100" dirty="0">
                <a:solidFill>
                  <a:srgbClr val="000000"/>
                </a:solidFill>
                <a:effectLst/>
                <a:latin typeface="+mj-lt"/>
                <a:ea typeface="Calibri" panose="020F0502020204030204" pitchFamily="34" charset="0"/>
                <a:cs typeface="Times New Roman" panose="02020603050405020304" pitchFamily="18" charset="0"/>
              </a:rPr>
              <a:t>: Cung </a:t>
            </a:r>
            <a:r>
              <a:rPr lang="en-US" sz="1800" kern="100" dirty="0" err="1">
                <a:solidFill>
                  <a:srgbClr val="000000"/>
                </a:solidFill>
                <a:effectLst/>
                <a:latin typeface="+mj-lt"/>
                <a:ea typeface="Calibri" panose="020F0502020204030204" pitchFamily="34" charset="0"/>
                <a:cs typeface="Times New Roman" panose="02020603050405020304" pitchFamily="18" charset="0"/>
              </a:rPr>
              <a:t>cấp</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thông</a:t>
            </a:r>
            <a:r>
              <a:rPr lang="en-US" sz="1800" kern="100" dirty="0">
                <a:solidFill>
                  <a:srgbClr val="000000"/>
                </a:solidFill>
                <a:effectLst/>
                <a:latin typeface="+mj-lt"/>
                <a:ea typeface="Calibri" panose="020F0502020204030204" pitchFamily="34" charset="0"/>
                <a:cs typeface="Times New Roman" panose="02020603050405020304" pitchFamily="18" charset="0"/>
              </a:rPr>
              <a:t> tin </a:t>
            </a:r>
            <a:r>
              <a:rPr lang="en-US" sz="1800" kern="100" dirty="0" err="1">
                <a:solidFill>
                  <a:srgbClr val="000000"/>
                </a:solidFill>
                <a:effectLst/>
                <a:latin typeface="+mj-lt"/>
                <a:ea typeface="Calibri" panose="020F0502020204030204" pitchFamily="34" charset="0"/>
                <a:cs typeface="Times New Roman" panose="02020603050405020304" pitchFamily="18" charset="0"/>
              </a:rPr>
              <a:t>vê</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mặt</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hàng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trên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hê</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thống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kích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cơ</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loại</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trà</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gia</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tiền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các</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loại</a:t>
            </a:r>
            <a:r>
              <a:rPr lang="en-US" sz="1800" kern="100" dirty="0">
                <a:solidFill>
                  <a:srgbClr val="000000"/>
                </a:solidFill>
                <a:effectLst/>
                <a:latin typeface="+mj-lt"/>
                <a:ea typeface="Calibri" panose="020F0502020204030204" pitchFamily="34" charset="0"/>
                <a:cs typeface="Times New Roman" panose="02020603050405020304" pitchFamily="18" charset="0"/>
              </a:rPr>
              <a:t> topping…), </a:t>
            </a:r>
            <a:r>
              <a:rPr lang="en-US" sz="1800" kern="100" dirty="0" err="1">
                <a:solidFill>
                  <a:srgbClr val="000000"/>
                </a:solidFill>
                <a:effectLst/>
                <a:latin typeface="+mj-lt"/>
                <a:ea typeface="Calibri" panose="020F0502020204030204" pitchFamily="34" charset="0"/>
                <a:cs typeface="Times New Roman" panose="02020603050405020304" pitchFamily="18" charset="0"/>
              </a:rPr>
              <a:t>xư</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ly</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đơn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hàng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va</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giao</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dịch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thanh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toán</a:t>
            </a:r>
            <a:r>
              <a:rPr lang="en-US" sz="1800" kern="100" dirty="0">
                <a:solidFill>
                  <a:srgbClr val="000000"/>
                </a:solidFill>
                <a:effectLst/>
                <a:latin typeface="+mj-lt"/>
                <a:ea typeface="Calibri" panose="020F0502020204030204" pitchFamily="34" charset="0"/>
                <a:cs typeface="Times New Roman" panose="02020603050405020304" pitchFamily="18" charset="0"/>
              </a:rPr>
              <a:t>.</a:t>
            </a:r>
            <a:endParaRPr lang="en-US" sz="1800" kern="100" dirty="0">
              <a:effectLst/>
              <a:latin typeface="+mj-lt"/>
              <a:ea typeface="Times New Roman" panose="02020603050405020304" pitchFamily="18" charset="0"/>
              <a:cs typeface="Times New Roman" panose="02020603050405020304" pitchFamily="18" charset="0"/>
            </a:endParaRPr>
          </a:p>
          <a:p>
            <a:pPr marL="342900" lvl="0" indent="-342900">
              <a:lnSpc>
                <a:spcPct val="107000"/>
              </a:lnSpc>
              <a:spcAft>
                <a:spcPts val="800"/>
              </a:spcAft>
              <a:buClr>
                <a:srgbClr val="000000"/>
              </a:buClr>
              <a:buSzPts val="1300"/>
              <a:buFont typeface="Symbol" panose="05050102010706020507" pitchFamily="18" charset="2"/>
              <a:buChar char="-"/>
            </a:pPr>
            <a:r>
              <a:rPr lang="en-US" sz="1800" kern="100" dirty="0" err="1">
                <a:solidFill>
                  <a:srgbClr val="000000"/>
                </a:solidFill>
                <a:effectLst/>
                <a:latin typeface="+mj-lt"/>
                <a:ea typeface="Calibri" panose="020F0502020204030204" pitchFamily="34" charset="0"/>
                <a:cs typeface="Times New Roman" panose="02020603050405020304" pitchFamily="18" charset="0"/>
              </a:rPr>
              <a:t>Người</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dùng</a:t>
            </a:r>
            <a:r>
              <a:rPr lang="en-US" sz="1800" kern="100" dirty="0">
                <a:solidFill>
                  <a:srgbClr val="000000"/>
                </a:solidFill>
                <a:effectLst/>
                <a:latin typeface="+mj-lt"/>
                <a:ea typeface="Calibri" panose="020F0502020204030204" pitchFamily="34" charset="0"/>
                <a:cs typeface="Times New Roman" panose="02020603050405020304" pitchFamily="18" charset="0"/>
              </a:rPr>
              <a:t>: có thể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đăng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nhập</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đăng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xuất</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lấy</a:t>
            </a:r>
            <a:r>
              <a:rPr lang="en-US" sz="1800" kern="100" dirty="0">
                <a:solidFill>
                  <a:srgbClr val="000000"/>
                </a:solidFill>
                <a:effectLst/>
                <a:latin typeface="+mj-lt"/>
                <a:ea typeface="Calibri" panose="020F0502020204030204" pitchFamily="34" charset="0"/>
                <a:cs typeface="Times New Roman" panose="02020603050405020304" pitchFamily="18" charset="0"/>
              </a:rPr>
              <a:t> lại </a:t>
            </a:r>
            <a:r>
              <a:rPr lang="en-US" sz="1800" kern="100" dirty="0" err="1">
                <a:solidFill>
                  <a:srgbClr val="000000"/>
                </a:solidFill>
                <a:effectLst/>
                <a:latin typeface="+mj-lt"/>
                <a:ea typeface="Calibri" panose="020F0502020204030204" pitchFamily="34" charset="0"/>
                <a:cs typeface="Times New Roman" panose="02020603050405020304" pitchFamily="18" charset="0"/>
              </a:rPr>
              <a:t>mật</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khẩu</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được</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vào</a:t>
            </a:r>
            <a:r>
              <a:rPr lang="en-US" sz="1800" kern="100" dirty="0">
                <a:solidFill>
                  <a:srgbClr val="000000"/>
                </a:solidFill>
                <a:effectLst/>
                <a:latin typeface="+mj-lt"/>
                <a:ea typeface="Calibri" panose="020F0502020204030204" pitchFamily="34" charset="0"/>
                <a:cs typeface="Times New Roman" panose="02020603050405020304" pitchFamily="18" charset="0"/>
              </a:rPr>
              <a:t> xem </a:t>
            </a:r>
            <a:r>
              <a:rPr lang="en-US" sz="1800" kern="100" dirty="0" err="1">
                <a:solidFill>
                  <a:srgbClr val="000000"/>
                </a:solidFill>
                <a:effectLst/>
                <a:latin typeface="+mj-lt"/>
                <a:ea typeface="Calibri" panose="020F0502020204030204" pitchFamily="34" charset="0"/>
                <a:cs typeface="Times New Roman" panose="02020603050405020304" pitchFamily="18" charset="0"/>
              </a:rPr>
              <a:t>danh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mục</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sản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phẩm</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của</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cửa</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hàng</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đặt</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mua</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sản</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phẩm</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quản</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lý</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giỏ</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hàng</a:t>
            </a:r>
            <a:r>
              <a:rPr lang="en-US" sz="1800" kern="100" dirty="0">
                <a:effectLst/>
                <a:latin typeface="+mj-lt"/>
                <a:ea typeface="Calibri" panose="020F0502020204030204" pitchFamily="34" charset="0"/>
                <a:cs typeface="Times New Roman" panose="02020603050405020304" pitchFamily="18" charset="0"/>
              </a:rPr>
              <a:t>, xem </a:t>
            </a:r>
            <a:r>
              <a:rPr lang="en-US" sz="1800" kern="100" dirty="0" err="1">
                <a:effectLst/>
                <a:latin typeface="+mj-lt"/>
                <a:ea typeface="Calibri" panose="020F0502020204030204" pitchFamily="34" charset="0"/>
                <a:cs typeface="Times New Roman" panose="02020603050405020304" pitchFamily="18" charset="0"/>
              </a:rPr>
              <a:t>đơn</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hàng</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thanh</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toán</a:t>
            </a:r>
            <a:r>
              <a:rPr lang="en-US" sz="1800" kern="100" dirty="0">
                <a:effectLst/>
                <a:latin typeface="+mj-lt"/>
                <a:ea typeface="Calibri" panose="020F0502020204030204" pitchFamily="34" charset="0"/>
                <a:cs typeface="Times New Roman" panose="02020603050405020304" pitchFamily="18" charset="0"/>
              </a:rPr>
              <a:t>.</a:t>
            </a:r>
            <a:endParaRPr lang="en-US" sz="1800" kern="100" dirty="0">
              <a:effectLst/>
              <a:latin typeface="+mj-lt"/>
              <a:ea typeface="Times New Roman" panose="02020603050405020304" pitchFamily="18" charset="0"/>
              <a:cs typeface="Times New Roman" panose="02020603050405020304" pitchFamily="18" charset="0"/>
            </a:endParaRPr>
          </a:p>
          <a:p>
            <a:pPr marL="342900" lvl="0" indent="-342900">
              <a:lnSpc>
                <a:spcPct val="107000"/>
              </a:lnSpc>
              <a:spcAft>
                <a:spcPts val="800"/>
              </a:spcAft>
              <a:buClr>
                <a:srgbClr val="000000"/>
              </a:buClr>
              <a:buSzPts val="1300"/>
              <a:buFont typeface="Symbol" panose="05050102010706020507" pitchFamily="18" charset="2"/>
              <a:buChar char="-"/>
            </a:pPr>
            <a:r>
              <a:rPr lang="en-US" sz="1800" kern="100" dirty="0" err="1">
                <a:effectLst/>
                <a:latin typeface="+mj-lt"/>
                <a:ea typeface="Calibri" panose="020F0502020204030204" pitchFamily="34" charset="0"/>
                <a:cs typeface="Times New Roman" panose="02020603050405020304" pitchFamily="18" charset="0"/>
              </a:rPr>
              <a:t>Khách</a:t>
            </a:r>
            <a:r>
              <a:rPr lang="en-US" sz="1800" kern="100" dirty="0">
                <a:effectLst/>
                <a:latin typeface="+mj-lt"/>
                <a:ea typeface="Calibri" panose="020F0502020204030204" pitchFamily="34" charset="0"/>
                <a:cs typeface="Times New Roman" panose="02020603050405020304" pitchFamily="18" charset="0"/>
              </a:rPr>
              <a:t>: Có </a:t>
            </a:r>
            <a:r>
              <a:rPr lang="en-US" sz="1800" kern="100" dirty="0" err="1">
                <a:effectLst/>
                <a:latin typeface="+mj-lt"/>
                <a:ea typeface="Calibri" panose="020F0502020204030204" pitchFamily="34" charset="0"/>
                <a:cs typeface="Times New Roman" panose="02020603050405020304" pitchFamily="18" charset="0"/>
              </a:rPr>
              <a:t>quyền</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đăng</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ký</a:t>
            </a:r>
            <a:r>
              <a:rPr lang="en-US" sz="1800" kern="100" dirty="0">
                <a:effectLst/>
                <a:latin typeface="+mj-lt"/>
                <a:ea typeface="Calibri" panose="020F0502020204030204" pitchFamily="34" charset="0"/>
                <a:cs typeface="Times New Roman" panose="02020603050405020304" pitchFamily="18" charset="0"/>
              </a:rPr>
              <a:t> , xem </a:t>
            </a:r>
            <a:r>
              <a:rPr lang="en-US" sz="1800" kern="100" dirty="0" err="1">
                <a:effectLst/>
                <a:latin typeface="+mj-lt"/>
                <a:ea typeface="Calibri" panose="020F0502020204030204" pitchFamily="34" charset="0"/>
                <a:cs typeface="Times New Roman" panose="02020603050405020304" pitchFamily="18" charset="0"/>
              </a:rPr>
              <a:t>thông</a:t>
            </a:r>
            <a:r>
              <a:rPr lang="en-US" sz="1800" kern="100" dirty="0">
                <a:effectLst/>
                <a:latin typeface="+mj-lt"/>
                <a:ea typeface="Calibri" panose="020F0502020204030204" pitchFamily="34" charset="0"/>
                <a:cs typeface="Times New Roman" panose="02020603050405020304" pitchFamily="18" charset="0"/>
              </a:rPr>
              <a:t> tin </a:t>
            </a:r>
            <a:r>
              <a:rPr lang="en-US" sz="1800" kern="100" dirty="0" err="1">
                <a:effectLst/>
                <a:latin typeface="+mj-lt"/>
                <a:ea typeface="Calibri" panose="020F0502020204030204" pitchFamily="34" charset="0"/>
                <a:cs typeface="Times New Roman" panose="02020603050405020304" pitchFamily="18" charset="0"/>
              </a:rPr>
              <a:t>sản</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phẩm</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tìm</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kiếm</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sản</a:t>
            </a:r>
            <a:r>
              <a:rPr lang="en-US" sz="1800" kern="100" dirty="0">
                <a:effectLst/>
                <a:latin typeface="+mj-lt"/>
                <a:ea typeface="Calibri" panose="020F0502020204030204" pitchFamily="34" charset="0"/>
                <a:cs typeface="Times New Roman" panose="02020603050405020304" pitchFamily="18" charset="0"/>
              </a:rPr>
              <a:t> </a:t>
            </a:r>
            <a:r>
              <a:rPr lang="en-US" sz="1800" kern="100" dirty="0" err="1">
                <a:effectLst/>
                <a:latin typeface="+mj-lt"/>
                <a:ea typeface="Calibri" panose="020F0502020204030204" pitchFamily="34" charset="0"/>
                <a:cs typeface="Times New Roman" panose="02020603050405020304" pitchFamily="18" charset="0"/>
              </a:rPr>
              <a:t>phẩm</a:t>
            </a:r>
            <a:r>
              <a:rPr lang="en-US" sz="1800" kern="100" dirty="0">
                <a:effectLst/>
                <a:latin typeface="+mj-lt"/>
                <a:ea typeface="Calibri" panose="020F0502020204030204" pitchFamily="34" charset="0"/>
                <a:cs typeface="Times New Roman" panose="02020603050405020304" pitchFamily="18" charset="0"/>
              </a:rPr>
              <a:t>.</a:t>
            </a:r>
            <a:endParaRPr lang="en-US" sz="1800" kern="100" dirty="0">
              <a:effectLst/>
              <a:latin typeface="+mj-lt"/>
              <a:ea typeface="Times New Roman" panose="02020603050405020304" pitchFamily="18" charset="0"/>
              <a:cs typeface="Times New Roman" panose="02020603050405020304" pitchFamily="18" charset="0"/>
            </a:endParaRPr>
          </a:p>
          <a:p>
            <a:pPr marL="342900" lvl="0" indent="-342900">
              <a:lnSpc>
                <a:spcPct val="107000"/>
              </a:lnSpc>
              <a:spcAft>
                <a:spcPts val="800"/>
              </a:spcAft>
              <a:buClr>
                <a:srgbClr val="000000"/>
              </a:buClr>
              <a:buSzPts val="1300"/>
              <a:buFont typeface="Symbol" panose="05050102010706020507" pitchFamily="18" charset="2"/>
              <a:buChar char="-"/>
            </a:pPr>
            <a:r>
              <a:rPr lang="en-US" sz="1800" kern="100" dirty="0" err="1">
                <a:solidFill>
                  <a:srgbClr val="000000"/>
                </a:solidFill>
                <a:effectLst/>
                <a:latin typeface="+mj-lt"/>
                <a:ea typeface="Calibri" panose="020F0502020204030204" pitchFamily="34" charset="0"/>
                <a:cs typeface="Times New Roman" panose="02020603050405020304" pitchFamily="18" charset="0"/>
              </a:rPr>
              <a:t>Người</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giao</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hàng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Vận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chuyển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đơn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hàng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cung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cấp</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thông</a:t>
            </a:r>
            <a:r>
              <a:rPr lang="en-US" sz="1800" kern="100" dirty="0">
                <a:solidFill>
                  <a:srgbClr val="000000"/>
                </a:solidFill>
                <a:effectLst/>
                <a:latin typeface="+mj-lt"/>
                <a:ea typeface="Calibri" panose="020F0502020204030204" pitchFamily="34" charset="0"/>
                <a:cs typeface="Times New Roman" panose="02020603050405020304" pitchFamily="18" charset="0"/>
              </a:rPr>
              <a:t> tin </a:t>
            </a:r>
            <a:r>
              <a:rPr lang="en-US" sz="1800" kern="100" dirty="0" err="1">
                <a:solidFill>
                  <a:srgbClr val="000000"/>
                </a:solidFill>
                <a:effectLst/>
                <a:latin typeface="+mj-lt"/>
                <a:ea typeface="Calibri" panose="020F0502020204030204" pitchFamily="34" charset="0"/>
                <a:cs typeface="Times New Roman" panose="02020603050405020304" pitchFamily="18" charset="0"/>
              </a:rPr>
              <a:t>vê</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tình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trạng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đơn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hàng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theo</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dõi</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thông</a:t>
            </a:r>
            <a:r>
              <a:rPr lang="en-US" sz="1800" kern="100" dirty="0">
                <a:solidFill>
                  <a:srgbClr val="000000"/>
                </a:solidFill>
                <a:effectLst/>
                <a:latin typeface="+mj-lt"/>
                <a:ea typeface="Calibri" panose="020F0502020204030204" pitchFamily="34" charset="0"/>
                <a:cs typeface="Times New Roman" panose="02020603050405020304" pitchFamily="18" charset="0"/>
              </a:rPr>
              <a:t> tin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đơn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hàng</a:t>
            </a:r>
            <a:r>
              <a:rPr lang="en-US" sz="1800" kern="100" dirty="0">
                <a:solidFill>
                  <a:srgbClr val="000000"/>
                </a:solidFill>
                <a:effectLst/>
                <a:latin typeface="+mj-lt"/>
                <a:ea typeface="Calibri" panose="020F0502020204030204" pitchFamily="34" charset="0"/>
                <a:cs typeface="Times New Roman" panose="02020603050405020304" pitchFamily="18" charset="0"/>
              </a:rPr>
              <a:t>.</a:t>
            </a:r>
            <a:endParaRPr lang="en-US" sz="1800" kern="100" dirty="0">
              <a:effectLst/>
              <a:latin typeface="+mj-lt"/>
              <a:ea typeface="Times New Roman" panose="02020603050405020304" pitchFamily="18" charset="0"/>
              <a:cs typeface="Times New Roman" panose="02020603050405020304" pitchFamily="18" charset="0"/>
            </a:endParaRPr>
          </a:p>
          <a:p>
            <a:pPr marL="342900" lvl="0" indent="-342900">
              <a:lnSpc>
                <a:spcPct val="107000"/>
              </a:lnSpc>
              <a:spcAft>
                <a:spcPts val="800"/>
              </a:spcAft>
              <a:buClr>
                <a:srgbClr val="000000"/>
              </a:buClr>
              <a:buSzPts val="1300"/>
              <a:buFont typeface="Symbol" panose="05050102010706020507" pitchFamily="18" charset="2"/>
              <a:buChar char="-"/>
            </a:pPr>
            <a:r>
              <a:rPr lang="en-US" sz="1800" kern="100" dirty="0" err="1">
                <a:solidFill>
                  <a:srgbClr val="000000"/>
                </a:solidFill>
                <a:effectLst/>
                <a:latin typeface="+mj-lt"/>
                <a:ea typeface="Calibri" panose="020F0502020204030204" pitchFamily="34" charset="0"/>
                <a:cs typeface="Times New Roman" panose="02020603050405020304" pitchFamily="18" charset="0"/>
              </a:rPr>
              <a:t>Quản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lí</a:t>
            </a:r>
            <a:r>
              <a:rPr lang="en-US" sz="1800" kern="100" dirty="0">
                <a:solidFill>
                  <a:srgbClr val="000000"/>
                </a:solidFill>
                <a:effectLst/>
                <a:latin typeface="+mj-lt"/>
                <a:ea typeface="Calibri" panose="020F0502020204030204" pitchFamily="34" charset="0"/>
                <a:cs typeface="Times New Roman" panose="02020603050405020304" pitchFamily="18" charset="0"/>
              </a:rPr>
              <a:t>: có thể </a:t>
            </a:r>
            <a:r>
              <a:rPr lang="en-US" sz="1800" kern="100" dirty="0" err="1">
                <a:solidFill>
                  <a:srgbClr val="000000"/>
                </a:solidFill>
                <a:effectLst/>
                <a:latin typeface="+mj-lt"/>
                <a:ea typeface="Calibri" panose="020F0502020204030204" pitchFamily="34" charset="0"/>
                <a:cs typeface="Times New Roman" panose="02020603050405020304" pitchFamily="18" charset="0"/>
              </a:rPr>
              <a:t>quản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lí</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các</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đơn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hàng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cập</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nhật</a:t>
            </a:r>
            <a:r>
              <a:rPr lang="en-US" sz="1800" kern="100" dirty="0">
                <a:solidFill>
                  <a:srgbClr val="000000"/>
                </a:solidFill>
                <a:effectLst/>
                <a:latin typeface="+mj-lt"/>
                <a:ea typeface="Calibri" panose="020F0502020204030204" pitchFamily="34" charset="0"/>
                <a:cs typeface="Times New Roman" panose="02020603050405020304" pitchFamily="18" charset="0"/>
              </a:rPr>
              <a:t>, xem </a:t>
            </a:r>
            <a:r>
              <a:rPr lang="en-US" sz="1800" kern="100" dirty="0" err="1">
                <a:solidFill>
                  <a:srgbClr val="000000"/>
                </a:solidFill>
                <a:effectLst/>
                <a:latin typeface="+mj-lt"/>
                <a:ea typeface="Calibri" panose="020F0502020204030204" pitchFamily="34" charset="0"/>
                <a:cs typeface="Times New Roman" panose="02020603050405020304" pitchFamily="18" charset="0"/>
              </a:rPr>
              <a:t>danh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sách</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thống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kê</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đơn</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hàng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tạo</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báo</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cáo</a:t>
            </a:r>
            <a:r>
              <a:rPr lang="en-US" sz="1800" kern="100" dirty="0">
                <a:solidFill>
                  <a:srgbClr val="000000"/>
                </a:solidFill>
                <a:effectLst/>
                <a:latin typeface="+mj-lt"/>
                <a:ea typeface="Calibri" panose="020F0502020204030204" pitchFamily="34" charset="0"/>
                <a:cs typeface="Times New Roman" panose="02020603050405020304" pitchFamily="18" charset="0"/>
              </a:rPr>
              <a:t>, gửi </a:t>
            </a:r>
            <a:r>
              <a:rPr lang="en-US" sz="1800" kern="100" dirty="0" err="1">
                <a:solidFill>
                  <a:srgbClr val="000000"/>
                </a:solidFill>
                <a:effectLst/>
                <a:latin typeface="+mj-lt"/>
                <a:ea typeface="Calibri" panose="020F0502020204030204" pitchFamily="34" charset="0"/>
                <a:cs typeface="Times New Roman" panose="02020603050405020304" pitchFamily="18" charset="0"/>
              </a:rPr>
              <a:t>thông</a:t>
            </a:r>
            <a:r>
              <a:rPr lang="en-US" sz="1800" kern="100" dirty="0">
                <a:solidFill>
                  <a:srgbClr val="000000"/>
                </a:solidFill>
                <a:effectLst/>
                <a:latin typeface="+mj-lt"/>
                <a:ea typeface="Calibri" panose="020F0502020204030204" pitchFamily="34" charset="0"/>
                <a:cs typeface="Times New Roman" panose="02020603050405020304" pitchFamily="18" charset="0"/>
              </a:rPr>
              <a:t> </a:t>
            </a:r>
            <a:r>
              <a:rPr lang="en-US" sz="1800" kern="100" dirty="0" err="1">
                <a:solidFill>
                  <a:srgbClr val="000000"/>
                </a:solidFill>
                <a:effectLst/>
                <a:latin typeface="+mj-lt"/>
                <a:ea typeface="Calibri" panose="020F0502020204030204" pitchFamily="34" charset="0"/>
                <a:cs typeface="Times New Roman" panose="02020603050405020304" pitchFamily="18" charset="0"/>
              </a:rPr>
              <a:t>báo</a:t>
            </a:r>
            <a:r>
              <a:rPr lang="en-US" sz="1800" kern="100" dirty="0">
                <a:solidFill>
                  <a:srgbClr val="000000"/>
                </a:solidFill>
                <a:effectLst/>
                <a:latin typeface="+mj-lt"/>
                <a:ea typeface="Calibri" panose="020F0502020204030204" pitchFamily="34" charset="0"/>
                <a:cs typeface="Times New Roman" panose="02020603050405020304" pitchFamily="18" charset="0"/>
              </a:rPr>
              <a:t>.</a:t>
            </a:r>
            <a:endParaRPr lang="en-US" sz="1800" kern="100" dirty="0">
              <a:effectLst/>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
          <p:cNvSpPr txBox="1">
            <a:spLocks noGrp="1"/>
          </p:cNvSpPr>
          <p:nvPr>
            <p:ph type="title"/>
          </p:nvPr>
        </p:nvSpPr>
        <p:spPr>
          <a:xfrm>
            <a:off x="484459" y="198880"/>
            <a:ext cx="4975338" cy="186555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sz="2800">
                <a:latin typeface="Arial"/>
                <a:ea typeface="Arial"/>
                <a:cs typeface="Arial"/>
                <a:sym typeface="Arial"/>
              </a:rPr>
              <a:t>ĐẶC TẢ </a:t>
            </a:r>
            <a:br>
              <a:rPr lang="en-US" sz="2800">
                <a:latin typeface="Arial"/>
                <a:ea typeface="Arial"/>
                <a:cs typeface="Arial"/>
                <a:sym typeface="Arial"/>
              </a:rPr>
            </a:br>
            <a:r>
              <a:rPr lang="en-US" sz="2800">
                <a:latin typeface="Arial"/>
                <a:ea typeface="Arial"/>
                <a:cs typeface="Arial"/>
                <a:sym typeface="Arial"/>
              </a:rPr>
              <a:t>YÊU CẦU BÀI TOÁN</a:t>
            </a:r>
            <a:endParaRPr sz="2800">
              <a:latin typeface="Arial"/>
              <a:ea typeface="Arial"/>
              <a:cs typeface="Arial"/>
              <a:sym typeface="Arial"/>
            </a:endParaRPr>
          </a:p>
        </p:txBody>
      </p:sp>
      <p:sp>
        <p:nvSpPr>
          <p:cNvPr id="338" name="Google Shape;338;p7"/>
          <p:cNvSpPr/>
          <p:nvPr/>
        </p:nvSpPr>
        <p:spPr>
          <a:xfrm>
            <a:off x="2732428" y="2072023"/>
            <a:ext cx="479400" cy="53484"/>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9" name="Google Shape;339;p7"/>
          <p:cNvGrpSpPr/>
          <p:nvPr/>
        </p:nvGrpSpPr>
        <p:grpSpPr>
          <a:xfrm>
            <a:off x="3589992" y="952722"/>
            <a:ext cx="4751940" cy="4190769"/>
            <a:chOff x="3589992" y="952722"/>
            <a:chExt cx="4751940" cy="4190769"/>
          </a:xfrm>
        </p:grpSpPr>
        <p:sp>
          <p:nvSpPr>
            <p:cNvPr id="340" name="Google Shape;340;p7"/>
            <p:cNvSpPr/>
            <p:nvPr/>
          </p:nvSpPr>
          <p:spPr>
            <a:xfrm>
              <a:off x="4696381" y="3845966"/>
              <a:ext cx="1699697" cy="122199"/>
            </a:xfrm>
            <a:custGeom>
              <a:avLst/>
              <a:gdLst/>
              <a:ahLst/>
              <a:cxnLst/>
              <a:rect l="l" t="t" r="r" b="b"/>
              <a:pathLst>
                <a:path w="60380" h="4341" extrusionOk="0">
                  <a:moveTo>
                    <a:pt x="0" y="1"/>
                  </a:moveTo>
                  <a:lnTo>
                    <a:pt x="0" y="4341"/>
                  </a:lnTo>
                  <a:lnTo>
                    <a:pt x="60380" y="4341"/>
                  </a:lnTo>
                  <a:lnTo>
                    <a:pt x="603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
            <p:cNvSpPr/>
            <p:nvPr/>
          </p:nvSpPr>
          <p:spPr>
            <a:xfrm>
              <a:off x="4696381" y="3845966"/>
              <a:ext cx="1699697" cy="122199"/>
            </a:xfrm>
            <a:custGeom>
              <a:avLst/>
              <a:gdLst/>
              <a:ahLst/>
              <a:cxnLst/>
              <a:rect l="l" t="t" r="r" b="b"/>
              <a:pathLst>
                <a:path w="60380" h="4341" extrusionOk="0">
                  <a:moveTo>
                    <a:pt x="0" y="1"/>
                  </a:moveTo>
                  <a:lnTo>
                    <a:pt x="0" y="4341"/>
                  </a:lnTo>
                  <a:lnTo>
                    <a:pt x="60380" y="4341"/>
                  </a:lnTo>
                  <a:lnTo>
                    <a:pt x="60380" y="1"/>
                  </a:ln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2" name="Google Shape;342;p7"/>
            <p:cNvGrpSpPr/>
            <p:nvPr/>
          </p:nvGrpSpPr>
          <p:grpSpPr>
            <a:xfrm>
              <a:off x="3589992" y="952722"/>
              <a:ext cx="4751940" cy="4190769"/>
              <a:chOff x="3869749" y="1084195"/>
              <a:chExt cx="4415891" cy="3894405"/>
            </a:xfrm>
          </p:grpSpPr>
          <p:sp>
            <p:nvSpPr>
              <p:cNvPr id="343" name="Google Shape;343;p7"/>
              <p:cNvSpPr/>
              <p:nvPr/>
            </p:nvSpPr>
            <p:spPr>
              <a:xfrm>
                <a:off x="6198096" y="3592964"/>
                <a:ext cx="1177802" cy="125176"/>
              </a:xfrm>
              <a:custGeom>
                <a:avLst/>
                <a:gdLst/>
                <a:ahLst/>
                <a:cxnLst/>
                <a:rect l="l" t="t" r="r" b="b"/>
                <a:pathLst>
                  <a:path w="45023" h="4785" extrusionOk="0">
                    <a:moveTo>
                      <a:pt x="2368" y="0"/>
                    </a:moveTo>
                    <a:cubicBezTo>
                      <a:pt x="1067" y="0"/>
                      <a:pt x="1" y="1077"/>
                      <a:pt x="1" y="2393"/>
                    </a:cubicBezTo>
                    <a:cubicBezTo>
                      <a:pt x="1" y="3709"/>
                      <a:pt x="1065" y="4785"/>
                      <a:pt x="2368" y="4785"/>
                    </a:cubicBezTo>
                    <a:lnTo>
                      <a:pt x="45022" y="4785"/>
                    </a:lnTo>
                    <a:lnTo>
                      <a:pt x="4502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4905535" y="3569787"/>
                <a:ext cx="2509267" cy="171557"/>
              </a:xfrm>
              <a:custGeom>
                <a:avLst/>
                <a:gdLst/>
                <a:ahLst/>
                <a:cxnLst/>
                <a:rect l="l" t="t" r="r" b="b"/>
                <a:pathLst>
                  <a:path w="95920" h="6558" extrusionOk="0">
                    <a:moveTo>
                      <a:pt x="2572" y="0"/>
                    </a:moveTo>
                    <a:cubicBezTo>
                      <a:pt x="1158" y="0"/>
                      <a:pt x="1" y="1157"/>
                      <a:pt x="1" y="2571"/>
                    </a:cubicBezTo>
                    <a:lnTo>
                      <a:pt x="1" y="3986"/>
                    </a:lnTo>
                    <a:cubicBezTo>
                      <a:pt x="1" y="5400"/>
                      <a:pt x="1158" y="6557"/>
                      <a:pt x="2572" y="6557"/>
                    </a:cubicBezTo>
                    <a:lnTo>
                      <a:pt x="95427" y="6557"/>
                    </a:lnTo>
                    <a:cubicBezTo>
                      <a:pt x="95847" y="6557"/>
                      <a:pt x="95918" y="5662"/>
                      <a:pt x="95918" y="5214"/>
                    </a:cubicBezTo>
                    <a:lnTo>
                      <a:pt x="52706" y="5214"/>
                    </a:lnTo>
                    <a:cubicBezTo>
                      <a:pt x="51292" y="5214"/>
                      <a:pt x="50135" y="4693"/>
                      <a:pt x="50135" y="3279"/>
                    </a:cubicBezTo>
                    <a:cubicBezTo>
                      <a:pt x="50135" y="1865"/>
                      <a:pt x="51292" y="1343"/>
                      <a:pt x="52706" y="1343"/>
                    </a:cubicBezTo>
                    <a:lnTo>
                      <a:pt x="95920" y="1343"/>
                    </a:lnTo>
                    <a:cubicBezTo>
                      <a:pt x="95920" y="869"/>
                      <a:pt x="95795" y="0"/>
                      <a:pt x="9542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
              <p:cNvSpPr/>
              <p:nvPr/>
            </p:nvSpPr>
            <p:spPr>
              <a:xfrm>
                <a:off x="4905430" y="3569709"/>
                <a:ext cx="2509607" cy="171583"/>
              </a:xfrm>
              <a:custGeom>
                <a:avLst/>
                <a:gdLst/>
                <a:ahLst/>
                <a:cxnLst/>
                <a:rect l="l" t="t" r="r" b="b"/>
                <a:pathLst>
                  <a:path w="95933" h="6559" extrusionOk="0">
                    <a:moveTo>
                      <a:pt x="52683" y="5213"/>
                    </a:moveTo>
                    <a:lnTo>
                      <a:pt x="52683" y="5195"/>
                    </a:lnTo>
                    <a:cubicBezTo>
                      <a:pt x="51568" y="5191"/>
                      <a:pt x="50632" y="4846"/>
                      <a:pt x="50288" y="4003"/>
                    </a:cubicBezTo>
                    <a:cubicBezTo>
                      <a:pt x="50196" y="3772"/>
                      <a:pt x="50148" y="3527"/>
                      <a:pt x="50148" y="3279"/>
                    </a:cubicBezTo>
                    <a:cubicBezTo>
                      <a:pt x="50148" y="1865"/>
                      <a:pt x="51305" y="1343"/>
                      <a:pt x="52719" y="1343"/>
                    </a:cubicBezTo>
                    <a:lnTo>
                      <a:pt x="95932" y="1343"/>
                    </a:lnTo>
                    <a:cubicBezTo>
                      <a:pt x="95932" y="869"/>
                      <a:pt x="95808" y="0"/>
                      <a:pt x="95442" y="0"/>
                    </a:cubicBezTo>
                    <a:lnTo>
                      <a:pt x="51910" y="0"/>
                    </a:lnTo>
                    <a:cubicBezTo>
                      <a:pt x="50108" y="0"/>
                      <a:pt x="48632" y="1475"/>
                      <a:pt x="48632" y="3279"/>
                    </a:cubicBezTo>
                    <a:cubicBezTo>
                      <a:pt x="48632" y="3496"/>
                      <a:pt x="48654" y="3713"/>
                      <a:pt x="48697" y="3925"/>
                    </a:cubicBezTo>
                    <a:lnTo>
                      <a:pt x="1" y="3925"/>
                    </a:lnTo>
                    <a:lnTo>
                      <a:pt x="1" y="3969"/>
                    </a:lnTo>
                    <a:cubicBezTo>
                      <a:pt x="1" y="5381"/>
                      <a:pt x="1156" y="6538"/>
                      <a:pt x="2570" y="6538"/>
                    </a:cubicBezTo>
                    <a:lnTo>
                      <a:pt x="51712" y="6538"/>
                    </a:lnTo>
                    <a:cubicBezTo>
                      <a:pt x="51778" y="6542"/>
                      <a:pt x="51842" y="6559"/>
                      <a:pt x="51910" y="6559"/>
                    </a:cubicBezTo>
                    <a:lnTo>
                      <a:pt x="95442" y="6559"/>
                    </a:lnTo>
                    <a:cubicBezTo>
                      <a:pt x="95861" y="6559"/>
                      <a:pt x="95932" y="5664"/>
                      <a:pt x="95932" y="5216"/>
                    </a:cubicBezTo>
                    <a:lnTo>
                      <a:pt x="52719" y="5216"/>
                    </a:lnTo>
                    <a:cubicBezTo>
                      <a:pt x="52707" y="5215"/>
                      <a:pt x="52695" y="5213"/>
                      <a:pt x="52683" y="5213"/>
                    </a:cubicBez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
              <p:cNvSpPr/>
              <p:nvPr/>
            </p:nvSpPr>
            <p:spPr>
              <a:xfrm>
                <a:off x="6341813" y="3772833"/>
                <a:ext cx="1358332" cy="113561"/>
              </a:xfrm>
              <a:custGeom>
                <a:avLst/>
                <a:gdLst/>
                <a:ahLst/>
                <a:cxnLst/>
                <a:rect l="l" t="t" r="r" b="b"/>
                <a:pathLst>
                  <a:path w="51924" h="4341" extrusionOk="0">
                    <a:moveTo>
                      <a:pt x="1" y="1"/>
                    </a:moveTo>
                    <a:lnTo>
                      <a:pt x="1" y="4341"/>
                    </a:lnTo>
                    <a:lnTo>
                      <a:pt x="51924" y="4341"/>
                    </a:lnTo>
                    <a:lnTo>
                      <a:pt x="5192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
              <p:cNvSpPr/>
              <p:nvPr/>
            </p:nvSpPr>
            <p:spPr>
              <a:xfrm>
                <a:off x="4870926" y="3739716"/>
                <a:ext cx="2869072" cy="33276"/>
              </a:xfrm>
              <a:custGeom>
                <a:avLst/>
                <a:gdLst/>
                <a:ahLst/>
                <a:cxnLst/>
                <a:rect l="l" t="t" r="r" b="b"/>
                <a:pathLst>
                  <a:path w="109674" h="1272" extrusionOk="0">
                    <a:moveTo>
                      <a:pt x="637" y="0"/>
                    </a:moveTo>
                    <a:cubicBezTo>
                      <a:pt x="285" y="0"/>
                      <a:pt x="1" y="284"/>
                      <a:pt x="1" y="636"/>
                    </a:cubicBezTo>
                    <a:cubicBezTo>
                      <a:pt x="1" y="987"/>
                      <a:pt x="285" y="1271"/>
                      <a:pt x="637" y="1271"/>
                    </a:cubicBezTo>
                    <a:lnTo>
                      <a:pt x="109037" y="1271"/>
                    </a:lnTo>
                    <a:cubicBezTo>
                      <a:pt x="109388" y="1271"/>
                      <a:pt x="109674" y="987"/>
                      <a:pt x="109674" y="636"/>
                    </a:cubicBezTo>
                    <a:cubicBezTo>
                      <a:pt x="109674" y="284"/>
                      <a:pt x="109390" y="0"/>
                      <a:pt x="1090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4870926" y="3885238"/>
                <a:ext cx="2869072" cy="33328"/>
              </a:xfrm>
              <a:custGeom>
                <a:avLst/>
                <a:gdLst/>
                <a:ahLst/>
                <a:cxnLst/>
                <a:rect l="l" t="t" r="r" b="b"/>
                <a:pathLst>
                  <a:path w="109674" h="1274" extrusionOk="0">
                    <a:moveTo>
                      <a:pt x="637" y="1"/>
                    </a:moveTo>
                    <a:cubicBezTo>
                      <a:pt x="285" y="1"/>
                      <a:pt x="1" y="285"/>
                      <a:pt x="1" y="637"/>
                    </a:cubicBezTo>
                    <a:cubicBezTo>
                      <a:pt x="1" y="988"/>
                      <a:pt x="285" y="1273"/>
                      <a:pt x="637" y="1273"/>
                    </a:cubicBezTo>
                    <a:lnTo>
                      <a:pt x="109037" y="1273"/>
                    </a:lnTo>
                    <a:cubicBezTo>
                      <a:pt x="109388" y="1273"/>
                      <a:pt x="109674" y="988"/>
                      <a:pt x="109674" y="637"/>
                    </a:cubicBezTo>
                    <a:cubicBezTo>
                      <a:pt x="109674" y="286"/>
                      <a:pt x="109388" y="1"/>
                      <a:pt x="1090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
              <p:cNvSpPr/>
              <p:nvPr/>
            </p:nvSpPr>
            <p:spPr>
              <a:xfrm>
                <a:off x="5095343" y="3689229"/>
                <a:ext cx="246296" cy="278395"/>
              </a:xfrm>
              <a:custGeom>
                <a:avLst/>
                <a:gdLst/>
                <a:ahLst/>
                <a:cxnLst/>
                <a:rect l="l" t="t" r="r" b="b"/>
                <a:pathLst>
                  <a:path w="9415" h="10642" extrusionOk="0">
                    <a:moveTo>
                      <a:pt x="5320" y="0"/>
                    </a:moveTo>
                    <a:cubicBezTo>
                      <a:pt x="2387" y="0"/>
                      <a:pt x="0" y="2387"/>
                      <a:pt x="0" y="5321"/>
                    </a:cubicBezTo>
                    <a:cubicBezTo>
                      <a:pt x="0" y="8255"/>
                      <a:pt x="2387" y="10641"/>
                      <a:pt x="5320" y="10641"/>
                    </a:cubicBezTo>
                    <a:cubicBezTo>
                      <a:pt x="6939" y="10641"/>
                      <a:pt x="8389" y="9913"/>
                      <a:pt x="9366" y="8768"/>
                    </a:cubicBezTo>
                    <a:lnTo>
                      <a:pt x="7375" y="8768"/>
                    </a:lnTo>
                    <a:cubicBezTo>
                      <a:pt x="6755" y="9141"/>
                      <a:pt x="6044" y="9337"/>
                      <a:pt x="5322" y="9339"/>
                    </a:cubicBezTo>
                    <a:cubicBezTo>
                      <a:pt x="3106" y="9339"/>
                      <a:pt x="1304" y="7535"/>
                      <a:pt x="1304" y="5321"/>
                    </a:cubicBezTo>
                    <a:cubicBezTo>
                      <a:pt x="1304" y="3106"/>
                      <a:pt x="3106" y="1304"/>
                      <a:pt x="5322" y="1304"/>
                    </a:cubicBezTo>
                    <a:cubicBezTo>
                      <a:pt x="6080" y="1304"/>
                      <a:pt x="6823" y="1521"/>
                      <a:pt x="7464" y="1929"/>
                    </a:cubicBezTo>
                    <a:lnTo>
                      <a:pt x="9415" y="1929"/>
                    </a:lnTo>
                    <a:cubicBezTo>
                      <a:pt x="8438" y="753"/>
                      <a:pt x="6966" y="0"/>
                      <a:pt x="5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a:off x="5265768" y="3689229"/>
                <a:ext cx="246296" cy="278395"/>
              </a:xfrm>
              <a:custGeom>
                <a:avLst/>
                <a:gdLst/>
                <a:ahLst/>
                <a:cxnLst/>
                <a:rect l="l" t="t" r="r" b="b"/>
                <a:pathLst>
                  <a:path w="9415" h="10642" extrusionOk="0">
                    <a:moveTo>
                      <a:pt x="5320" y="0"/>
                    </a:moveTo>
                    <a:cubicBezTo>
                      <a:pt x="2387" y="0"/>
                      <a:pt x="1" y="2387"/>
                      <a:pt x="1" y="5321"/>
                    </a:cubicBezTo>
                    <a:cubicBezTo>
                      <a:pt x="1" y="8255"/>
                      <a:pt x="2387" y="10641"/>
                      <a:pt x="5320" y="10641"/>
                    </a:cubicBezTo>
                    <a:cubicBezTo>
                      <a:pt x="6939" y="10641"/>
                      <a:pt x="8389" y="9913"/>
                      <a:pt x="9366" y="8768"/>
                    </a:cubicBezTo>
                    <a:lnTo>
                      <a:pt x="7375" y="8768"/>
                    </a:lnTo>
                    <a:cubicBezTo>
                      <a:pt x="6755" y="9141"/>
                      <a:pt x="6044" y="9337"/>
                      <a:pt x="5322" y="9339"/>
                    </a:cubicBezTo>
                    <a:cubicBezTo>
                      <a:pt x="3106" y="9339"/>
                      <a:pt x="1303" y="7535"/>
                      <a:pt x="1303" y="5321"/>
                    </a:cubicBezTo>
                    <a:cubicBezTo>
                      <a:pt x="1303" y="3106"/>
                      <a:pt x="3106" y="1304"/>
                      <a:pt x="5322" y="1304"/>
                    </a:cubicBezTo>
                    <a:cubicBezTo>
                      <a:pt x="6080" y="1304"/>
                      <a:pt x="6823" y="1521"/>
                      <a:pt x="7464" y="1929"/>
                    </a:cubicBezTo>
                    <a:lnTo>
                      <a:pt x="9415" y="1929"/>
                    </a:lnTo>
                    <a:cubicBezTo>
                      <a:pt x="8438" y="753"/>
                      <a:pt x="6966" y="0"/>
                      <a:pt x="5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5437240" y="3689229"/>
                <a:ext cx="246323" cy="278395"/>
              </a:xfrm>
              <a:custGeom>
                <a:avLst/>
                <a:gdLst/>
                <a:ahLst/>
                <a:cxnLst/>
                <a:rect l="l" t="t" r="r" b="b"/>
                <a:pathLst>
                  <a:path w="9416" h="10642" extrusionOk="0">
                    <a:moveTo>
                      <a:pt x="5321" y="0"/>
                    </a:moveTo>
                    <a:cubicBezTo>
                      <a:pt x="2387" y="0"/>
                      <a:pt x="1" y="2387"/>
                      <a:pt x="1" y="5321"/>
                    </a:cubicBezTo>
                    <a:cubicBezTo>
                      <a:pt x="1" y="8255"/>
                      <a:pt x="2387" y="10641"/>
                      <a:pt x="5321" y="10641"/>
                    </a:cubicBezTo>
                    <a:cubicBezTo>
                      <a:pt x="6940" y="10641"/>
                      <a:pt x="8389" y="9913"/>
                      <a:pt x="9366" y="8768"/>
                    </a:cubicBezTo>
                    <a:lnTo>
                      <a:pt x="7375" y="8768"/>
                    </a:lnTo>
                    <a:cubicBezTo>
                      <a:pt x="6755" y="9141"/>
                      <a:pt x="6045" y="9337"/>
                      <a:pt x="5322" y="9339"/>
                    </a:cubicBezTo>
                    <a:cubicBezTo>
                      <a:pt x="3107" y="9339"/>
                      <a:pt x="1305" y="7535"/>
                      <a:pt x="1305" y="5321"/>
                    </a:cubicBezTo>
                    <a:cubicBezTo>
                      <a:pt x="1305" y="3106"/>
                      <a:pt x="3107" y="1304"/>
                      <a:pt x="5322" y="1304"/>
                    </a:cubicBezTo>
                    <a:cubicBezTo>
                      <a:pt x="6080" y="1304"/>
                      <a:pt x="6824" y="1521"/>
                      <a:pt x="7465" y="1929"/>
                    </a:cubicBezTo>
                    <a:lnTo>
                      <a:pt x="9415" y="1929"/>
                    </a:lnTo>
                    <a:cubicBezTo>
                      <a:pt x="8438" y="753"/>
                      <a:pt x="6966" y="0"/>
                      <a:pt x="53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5607664" y="3689229"/>
                <a:ext cx="246323" cy="278395"/>
              </a:xfrm>
              <a:custGeom>
                <a:avLst/>
                <a:gdLst/>
                <a:ahLst/>
                <a:cxnLst/>
                <a:rect l="l" t="t" r="r" b="b"/>
                <a:pathLst>
                  <a:path w="9416" h="10642" extrusionOk="0">
                    <a:moveTo>
                      <a:pt x="5321" y="0"/>
                    </a:moveTo>
                    <a:cubicBezTo>
                      <a:pt x="2387" y="0"/>
                      <a:pt x="1" y="2387"/>
                      <a:pt x="1" y="5321"/>
                    </a:cubicBezTo>
                    <a:cubicBezTo>
                      <a:pt x="1" y="8255"/>
                      <a:pt x="2387" y="10641"/>
                      <a:pt x="5321" y="10641"/>
                    </a:cubicBezTo>
                    <a:cubicBezTo>
                      <a:pt x="6940" y="10641"/>
                      <a:pt x="8389" y="9913"/>
                      <a:pt x="9366" y="8768"/>
                    </a:cubicBezTo>
                    <a:lnTo>
                      <a:pt x="7374" y="8768"/>
                    </a:lnTo>
                    <a:cubicBezTo>
                      <a:pt x="6754" y="9141"/>
                      <a:pt x="6045" y="9339"/>
                      <a:pt x="5321" y="9339"/>
                    </a:cubicBezTo>
                    <a:cubicBezTo>
                      <a:pt x="3107" y="9339"/>
                      <a:pt x="1303" y="7535"/>
                      <a:pt x="1303" y="5321"/>
                    </a:cubicBezTo>
                    <a:cubicBezTo>
                      <a:pt x="1303" y="3106"/>
                      <a:pt x="3107" y="1304"/>
                      <a:pt x="5321" y="1304"/>
                    </a:cubicBezTo>
                    <a:cubicBezTo>
                      <a:pt x="6080" y="1304"/>
                      <a:pt x="6824" y="1521"/>
                      <a:pt x="7463" y="1929"/>
                    </a:cubicBezTo>
                    <a:lnTo>
                      <a:pt x="9415" y="1929"/>
                    </a:lnTo>
                    <a:cubicBezTo>
                      <a:pt x="8438" y="753"/>
                      <a:pt x="6967" y="0"/>
                      <a:pt x="53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5779162" y="3689229"/>
                <a:ext cx="246296" cy="278395"/>
              </a:xfrm>
              <a:custGeom>
                <a:avLst/>
                <a:gdLst/>
                <a:ahLst/>
                <a:cxnLst/>
                <a:rect l="l" t="t" r="r" b="b"/>
                <a:pathLst>
                  <a:path w="9415" h="10642" extrusionOk="0">
                    <a:moveTo>
                      <a:pt x="5320" y="0"/>
                    </a:moveTo>
                    <a:cubicBezTo>
                      <a:pt x="2386" y="0"/>
                      <a:pt x="0" y="2387"/>
                      <a:pt x="0" y="5321"/>
                    </a:cubicBezTo>
                    <a:cubicBezTo>
                      <a:pt x="0" y="8255"/>
                      <a:pt x="2386" y="10641"/>
                      <a:pt x="5320" y="10641"/>
                    </a:cubicBezTo>
                    <a:cubicBezTo>
                      <a:pt x="6939" y="10641"/>
                      <a:pt x="8389" y="9913"/>
                      <a:pt x="9365" y="8768"/>
                    </a:cubicBezTo>
                    <a:lnTo>
                      <a:pt x="7375" y="8768"/>
                    </a:lnTo>
                    <a:cubicBezTo>
                      <a:pt x="6755" y="9141"/>
                      <a:pt x="6044" y="9337"/>
                      <a:pt x="5321" y="9339"/>
                    </a:cubicBezTo>
                    <a:cubicBezTo>
                      <a:pt x="3106" y="9339"/>
                      <a:pt x="1303" y="7535"/>
                      <a:pt x="1303" y="5321"/>
                    </a:cubicBezTo>
                    <a:cubicBezTo>
                      <a:pt x="1303" y="3106"/>
                      <a:pt x="3106" y="1304"/>
                      <a:pt x="5321" y="1304"/>
                    </a:cubicBezTo>
                    <a:cubicBezTo>
                      <a:pt x="6080" y="1304"/>
                      <a:pt x="6823" y="1521"/>
                      <a:pt x="7462" y="1929"/>
                    </a:cubicBezTo>
                    <a:lnTo>
                      <a:pt x="9415" y="1929"/>
                    </a:lnTo>
                    <a:cubicBezTo>
                      <a:pt x="8438" y="753"/>
                      <a:pt x="6966" y="0"/>
                      <a:pt x="53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5949535" y="3689229"/>
                <a:ext cx="246349" cy="278395"/>
              </a:xfrm>
              <a:custGeom>
                <a:avLst/>
                <a:gdLst/>
                <a:ahLst/>
                <a:cxnLst/>
                <a:rect l="l" t="t" r="r" b="b"/>
                <a:pathLst>
                  <a:path w="9417" h="10642" extrusionOk="0">
                    <a:moveTo>
                      <a:pt x="5322" y="0"/>
                    </a:moveTo>
                    <a:cubicBezTo>
                      <a:pt x="2389" y="0"/>
                      <a:pt x="1" y="2387"/>
                      <a:pt x="1" y="5321"/>
                    </a:cubicBezTo>
                    <a:cubicBezTo>
                      <a:pt x="1" y="8255"/>
                      <a:pt x="2389" y="10641"/>
                      <a:pt x="5322" y="10641"/>
                    </a:cubicBezTo>
                    <a:cubicBezTo>
                      <a:pt x="6941" y="10641"/>
                      <a:pt x="8391" y="9913"/>
                      <a:pt x="9366" y="8768"/>
                    </a:cubicBezTo>
                    <a:lnTo>
                      <a:pt x="7375" y="8768"/>
                    </a:lnTo>
                    <a:cubicBezTo>
                      <a:pt x="6755" y="9141"/>
                      <a:pt x="6046" y="9339"/>
                      <a:pt x="5322" y="9339"/>
                    </a:cubicBezTo>
                    <a:cubicBezTo>
                      <a:pt x="3107" y="9339"/>
                      <a:pt x="1305" y="7535"/>
                      <a:pt x="1305" y="5321"/>
                    </a:cubicBezTo>
                    <a:cubicBezTo>
                      <a:pt x="1305" y="3106"/>
                      <a:pt x="3108" y="1304"/>
                      <a:pt x="5322" y="1304"/>
                    </a:cubicBezTo>
                    <a:cubicBezTo>
                      <a:pt x="6082" y="1304"/>
                      <a:pt x="6825" y="1521"/>
                      <a:pt x="7464" y="1929"/>
                    </a:cubicBezTo>
                    <a:lnTo>
                      <a:pt x="9417" y="1929"/>
                    </a:lnTo>
                    <a:cubicBezTo>
                      <a:pt x="8440" y="753"/>
                      <a:pt x="6966" y="0"/>
                      <a:pt x="53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6321827" y="3739716"/>
                <a:ext cx="1418578" cy="33354"/>
              </a:xfrm>
              <a:custGeom>
                <a:avLst/>
                <a:gdLst/>
                <a:ahLst/>
                <a:cxnLst/>
                <a:rect l="l" t="t" r="r" b="b"/>
                <a:pathLst>
                  <a:path w="54227" h="1275" extrusionOk="0">
                    <a:moveTo>
                      <a:pt x="0" y="0"/>
                    </a:moveTo>
                    <a:lnTo>
                      <a:pt x="0" y="1274"/>
                    </a:lnTo>
                    <a:lnTo>
                      <a:pt x="54226" y="1274"/>
                    </a:lnTo>
                    <a:lnTo>
                      <a:pt x="5422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
              <p:cNvSpPr/>
              <p:nvPr/>
            </p:nvSpPr>
            <p:spPr>
              <a:xfrm>
                <a:off x="6321827" y="3885133"/>
                <a:ext cx="1418578" cy="33354"/>
              </a:xfrm>
              <a:custGeom>
                <a:avLst/>
                <a:gdLst/>
                <a:ahLst/>
                <a:cxnLst/>
                <a:rect l="l" t="t" r="r" b="b"/>
                <a:pathLst>
                  <a:path w="54227" h="1275" extrusionOk="0">
                    <a:moveTo>
                      <a:pt x="0" y="0"/>
                    </a:moveTo>
                    <a:lnTo>
                      <a:pt x="0" y="1274"/>
                    </a:lnTo>
                    <a:lnTo>
                      <a:pt x="54226" y="1274"/>
                    </a:lnTo>
                    <a:lnTo>
                      <a:pt x="5422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
              <p:cNvSpPr/>
              <p:nvPr/>
            </p:nvSpPr>
            <p:spPr>
              <a:xfrm>
                <a:off x="5720461" y="4429395"/>
                <a:ext cx="2394843" cy="497406"/>
              </a:xfrm>
              <a:custGeom>
                <a:avLst/>
                <a:gdLst/>
                <a:ahLst/>
                <a:cxnLst/>
                <a:rect l="l" t="t" r="r" b="b"/>
                <a:pathLst>
                  <a:path w="91546" h="19014" extrusionOk="0">
                    <a:moveTo>
                      <a:pt x="6337" y="0"/>
                    </a:moveTo>
                    <a:cubicBezTo>
                      <a:pt x="2852" y="0"/>
                      <a:pt x="1" y="2853"/>
                      <a:pt x="1" y="6338"/>
                    </a:cubicBezTo>
                    <a:lnTo>
                      <a:pt x="1" y="12675"/>
                    </a:lnTo>
                    <a:cubicBezTo>
                      <a:pt x="1" y="16162"/>
                      <a:pt x="2852" y="19013"/>
                      <a:pt x="6337" y="19013"/>
                    </a:cubicBezTo>
                    <a:lnTo>
                      <a:pt x="91545" y="19013"/>
                    </a:lnTo>
                    <a:cubicBezTo>
                      <a:pt x="88059" y="19013"/>
                      <a:pt x="85207" y="16162"/>
                      <a:pt x="85207" y="12675"/>
                    </a:cubicBezTo>
                    <a:lnTo>
                      <a:pt x="85207" y="6338"/>
                    </a:lnTo>
                    <a:cubicBezTo>
                      <a:pt x="85207" y="2852"/>
                      <a:pt x="88059" y="0"/>
                      <a:pt x="9154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
              <p:cNvSpPr/>
              <p:nvPr/>
            </p:nvSpPr>
            <p:spPr>
              <a:xfrm>
                <a:off x="3869749" y="4375534"/>
                <a:ext cx="4217149" cy="603066"/>
              </a:xfrm>
              <a:custGeom>
                <a:avLst/>
                <a:gdLst/>
                <a:ahLst/>
                <a:cxnLst/>
                <a:rect l="l" t="t" r="r" b="b"/>
                <a:pathLst>
                  <a:path w="161206" h="23053" extrusionOk="0">
                    <a:moveTo>
                      <a:pt x="6312" y="0"/>
                    </a:moveTo>
                    <a:cubicBezTo>
                      <a:pt x="5749" y="7"/>
                      <a:pt x="5295" y="467"/>
                      <a:pt x="5295" y="1030"/>
                    </a:cubicBezTo>
                    <a:cubicBezTo>
                      <a:pt x="5295" y="1594"/>
                      <a:pt x="5749" y="2052"/>
                      <a:pt x="6312" y="2059"/>
                    </a:cubicBezTo>
                    <a:lnTo>
                      <a:pt x="6339" y="2059"/>
                    </a:lnTo>
                    <a:cubicBezTo>
                      <a:pt x="2853" y="2059"/>
                      <a:pt x="1" y="4912"/>
                      <a:pt x="1" y="8397"/>
                    </a:cubicBezTo>
                    <a:lnTo>
                      <a:pt x="1" y="14734"/>
                    </a:lnTo>
                    <a:cubicBezTo>
                      <a:pt x="1" y="18099"/>
                      <a:pt x="2659" y="20864"/>
                      <a:pt x="5978" y="21053"/>
                    </a:cubicBezTo>
                    <a:cubicBezTo>
                      <a:pt x="5502" y="21216"/>
                      <a:pt x="5214" y="21700"/>
                      <a:pt x="5297" y="22195"/>
                    </a:cubicBezTo>
                    <a:cubicBezTo>
                      <a:pt x="5380" y="22690"/>
                      <a:pt x="5808" y="23053"/>
                      <a:pt x="6309" y="23053"/>
                    </a:cubicBezTo>
                    <a:cubicBezTo>
                      <a:pt x="6310" y="23053"/>
                      <a:pt x="6311" y="23053"/>
                      <a:pt x="6312" y="23053"/>
                    </a:cubicBezTo>
                    <a:lnTo>
                      <a:pt x="160177" y="23053"/>
                    </a:lnTo>
                    <a:cubicBezTo>
                      <a:pt x="160745" y="23053"/>
                      <a:pt x="161206" y="22592"/>
                      <a:pt x="161206" y="22022"/>
                    </a:cubicBezTo>
                    <a:cubicBezTo>
                      <a:pt x="161206" y="21454"/>
                      <a:pt x="160745" y="20992"/>
                      <a:pt x="160177" y="20992"/>
                    </a:cubicBezTo>
                    <a:lnTo>
                      <a:pt x="160177" y="20993"/>
                    </a:lnTo>
                    <a:lnTo>
                      <a:pt x="98205" y="20993"/>
                    </a:lnTo>
                    <a:cubicBezTo>
                      <a:pt x="95166" y="20531"/>
                      <a:pt x="92815" y="17898"/>
                      <a:pt x="92815" y="14734"/>
                    </a:cubicBezTo>
                    <a:lnTo>
                      <a:pt x="92815" y="8397"/>
                    </a:lnTo>
                    <a:cubicBezTo>
                      <a:pt x="92815" y="4911"/>
                      <a:pt x="95667" y="2059"/>
                      <a:pt x="99152" y="2059"/>
                    </a:cubicBezTo>
                    <a:lnTo>
                      <a:pt x="160175" y="2059"/>
                    </a:lnTo>
                    <a:cubicBezTo>
                      <a:pt x="160739" y="2052"/>
                      <a:pt x="161192" y="1594"/>
                      <a:pt x="161192" y="1030"/>
                    </a:cubicBezTo>
                    <a:cubicBezTo>
                      <a:pt x="161192" y="467"/>
                      <a:pt x="160739" y="7"/>
                      <a:pt x="1601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
              <p:cNvSpPr/>
              <p:nvPr/>
            </p:nvSpPr>
            <p:spPr>
              <a:xfrm>
                <a:off x="6903705" y="4547005"/>
                <a:ext cx="211085" cy="214512"/>
              </a:xfrm>
              <a:custGeom>
                <a:avLst/>
                <a:gdLst/>
                <a:ahLst/>
                <a:cxnLst/>
                <a:rect l="l" t="t" r="r" b="b"/>
                <a:pathLst>
                  <a:path w="8069" h="8200" extrusionOk="0">
                    <a:moveTo>
                      <a:pt x="0" y="0"/>
                    </a:moveTo>
                    <a:cubicBezTo>
                      <a:pt x="0" y="681"/>
                      <a:pt x="2334" y="525"/>
                      <a:pt x="2334" y="5916"/>
                    </a:cubicBezTo>
                    <a:lnTo>
                      <a:pt x="2334" y="8200"/>
                    </a:lnTo>
                    <a:lnTo>
                      <a:pt x="5008" y="5293"/>
                    </a:lnTo>
                    <a:lnTo>
                      <a:pt x="7764" y="8200"/>
                    </a:lnTo>
                    <a:lnTo>
                      <a:pt x="7764" y="5604"/>
                    </a:lnTo>
                    <a:cubicBezTo>
                      <a:pt x="7764" y="5604"/>
                      <a:pt x="8069" y="0"/>
                      <a:pt x="553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
              <p:cNvSpPr/>
              <p:nvPr/>
            </p:nvSpPr>
            <p:spPr>
              <a:xfrm>
                <a:off x="6224673" y="4376528"/>
                <a:ext cx="1886633" cy="602072"/>
              </a:xfrm>
              <a:custGeom>
                <a:avLst/>
                <a:gdLst/>
                <a:ahLst/>
                <a:cxnLst/>
                <a:rect l="l" t="t" r="r" b="b"/>
                <a:pathLst>
                  <a:path w="72119" h="23015" extrusionOk="0">
                    <a:moveTo>
                      <a:pt x="6878" y="1"/>
                    </a:moveTo>
                    <a:cubicBezTo>
                      <a:pt x="3671" y="1"/>
                      <a:pt x="3" y="1651"/>
                      <a:pt x="3" y="8340"/>
                    </a:cubicBezTo>
                    <a:lnTo>
                      <a:pt x="3" y="14677"/>
                    </a:lnTo>
                    <a:cubicBezTo>
                      <a:pt x="0" y="20057"/>
                      <a:pt x="3671" y="23015"/>
                      <a:pt x="6878" y="23015"/>
                    </a:cubicBezTo>
                    <a:lnTo>
                      <a:pt x="71076" y="23015"/>
                    </a:lnTo>
                    <a:cubicBezTo>
                      <a:pt x="71650" y="23015"/>
                      <a:pt x="72118" y="22552"/>
                      <a:pt x="72118" y="21986"/>
                    </a:cubicBezTo>
                    <a:cubicBezTo>
                      <a:pt x="72118" y="21419"/>
                      <a:pt x="71650" y="20955"/>
                      <a:pt x="71076" y="20955"/>
                    </a:cubicBezTo>
                    <a:lnTo>
                      <a:pt x="8340" y="20955"/>
                    </a:lnTo>
                    <a:cubicBezTo>
                      <a:pt x="5237" y="20550"/>
                      <a:pt x="2819" y="17885"/>
                      <a:pt x="2819" y="14677"/>
                    </a:cubicBezTo>
                    <a:lnTo>
                      <a:pt x="2819" y="8340"/>
                    </a:lnTo>
                    <a:cubicBezTo>
                      <a:pt x="2819" y="5130"/>
                      <a:pt x="5240" y="2463"/>
                      <a:pt x="8344" y="2060"/>
                    </a:cubicBezTo>
                    <a:lnTo>
                      <a:pt x="71076" y="2060"/>
                    </a:lnTo>
                    <a:cubicBezTo>
                      <a:pt x="71650" y="2060"/>
                      <a:pt x="72118" y="1596"/>
                      <a:pt x="72118" y="1031"/>
                    </a:cubicBezTo>
                    <a:cubicBezTo>
                      <a:pt x="72118" y="465"/>
                      <a:pt x="71650" y="1"/>
                      <a:pt x="7107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
              <p:cNvSpPr/>
              <p:nvPr/>
            </p:nvSpPr>
            <p:spPr>
              <a:xfrm>
                <a:off x="3869749" y="4760096"/>
                <a:ext cx="2551542" cy="218148"/>
              </a:xfrm>
              <a:custGeom>
                <a:avLst/>
                <a:gdLst/>
                <a:ahLst/>
                <a:cxnLst/>
                <a:rect l="l" t="t" r="r" b="b"/>
                <a:pathLst>
                  <a:path w="97536" h="8339" extrusionOk="0">
                    <a:moveTo>
                      <a:pt x="90661" y="0"/>
                    </a:moveTo>
                    <a:lnTo>
                      <a:pt x="1" y="21"/>
                    </a:lnTo>
                    <a:cubicBezTo>
                      <a:pt x="1" y="3384"/>
                      <a:pt x="2659" y="6150"/>
                      <a:pt x="5978" y="6340"/>
                    </a:cubicBezTo>
                    <a:cubicBezTo>
                      <a:pt x="5575" y="6480"/>
                      <a:pt x="5283" y="6860"/>
                      <a:pt x="5283" y="7308"/>
                    </a:cubicBezTo>
                    <a:cubicBezTo>
                      <a:pt x="5285" y="7876"/>
                      <a:pt x="5744" y="8337"/>
                      <a:pt x="6312" y="8338"/>
                    </a:cubicBezTo>
                    <a:lnTo>
                      <a:pt x="97536" y="8338"/>
                    </a:lnTo>
                    <a:cubicBezTo>
                      <a:pt x="94329" y="8338"/>
                      <a:pt x="90658" y="5381"/>
                      <a:pt x="9066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
              <p:cNvSpPr/>
              <p:nvPr/>
            </p:nvSpPr>
            <p:spPr>
              <a:xfrm>
                <a:off x="5552522" y="3963793"/>
                <a:ext cx="2394843" cy="364775"/>
              </a:xfrm>
              <a:custGeom>
                <a:avLst/>
                <a:gdLst/>
                <a:ahLst/>
                <a:cxnLst/>
                <a:rect l="l" t="t" r="r" b="b"/>
                <a:pathLst>
                  <a:path w="91546" h="13944" extrusionOk="0">
                    <a:moveTo>
                      <a:pt x="6339" y="1"/>
                    </a:moveTo>
                    <a:cubicBezTo>
                      <a:pt x="2852" y="1"/>
                      <a:pt x="1" y="2853"/>
                      <a:pt x="1" y="6339"/>
                    </a:cubicBezTo>
                    <a:lnTo>
                      <a:pt x="1" y="7606"/>
                    </a:lnTo>
                    <a:cubicBezTo>
                      <a:pt x="1" y="11092"/>
                      <a:pt x="2852" y="13944"/>
                      <a:pt x="6339" y="13944"/>
                    </a:cubicBezTo>
                    <a:lnTo>
                      <a:pt x="91545" y="13944"/>
                    </a:lnTo>
                    <a:cubicBezTo>
                      <a:pt x="88060" y="13944"/>
                      <a:pt x="85208" y="11092"/>
                      <a:pt x="85208" y="7606"/>
                    </a:cubicBezTo>
                    <a:lnTo>
                      <a:pt x="85208" y="6339"/>
                    </a:lnTo>
                    <a:cubicBezTo>
                      <a:pt x="85208" y="2853"/>
                      <a:pt x="88060" y="1"/>
                      <a:pt x="9154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
              <p:cNvSpPr/>
              <p:nvPr/>
            </p:nvSpPr>
            <p:spPr>
              <a:xfrm>
                <a:off x="4036381" y="3914405"/>
                <a:ext cx="3930749" cy="462169"/>
              </a:xfrm>
              <a:custGeom>
                <a:avLst/>
                <a:gdLst/>
                <a:ahLst/>
                <a:cxnLst/>
                <a:rect l="l" t="t" r="r" b="b"/>
                <a:pathLst>
                  <a:path w="150258" h="17667" extrusionOk="0">
                    <a:moveTo>
                      <a:pt x="149300" y="1"/>
                    </a:moveTo>
                    <a:cubicBezTo>
                      <a:pt x="149295" y="1"/>
                      <a:pt x="149289" y="1"/>
                      <a:pt x="149284" y="1"/>
                    </a:cubicBezTo>
                    <a:lnTo>
                      <a:pt x="5995" y="1"/>
                    </a:lnTo>
                    <a:cubicBezTo>
                      <a:pt x="5994" y="1"/>
                      <a:pt x="5993" y="1"/>
                      <a:pt x="5992" y="1"/>
                    </a:cubicBezTo>
                    <a:cubicBezTo>
                      <a:pt x="5510" y="1"/>
                      <a:pt x="5103" y="360"/>
                      <a:pt x="5043" y="839"/>
                    </a:cubicBezTo>
                    <a:cubicBezTo>
                      <a:pt x="4984" y="1320"/>
                      <a:pt x="5292" y="1769"/>
                      <a:pt x="5762" y="1886"/>
                    </a:cubicBezTo>
                    <a:cubicBezTo>
                      <a:pt x="2580" y="1962"/>
                      <a:pt x="0" y="4582"/>
                      <a:pt x="0" y="7781"/>
                    </a:cubicBezTo>
                    <a:lnTo>
                      <a:pt x="0" y="9882"/>
                    </a:lnTo>
                    <a:cubicBezTo>
                      <a:pt x="0" y="13086"/>
                      <a:pt x="2589" y="15709"/>
                      <a:pt x="5778" y="15777"/>
                    </a:cubicBezTo>
                    <a:cubicBezTo>
                      <a:pt x="5302" y="15887"/>
                      <a:pt x="4987" y="16336"/>
                      <a:pt x="5043" y="16819"/>
                    </a:cubicBezTo>
                    <a:cubicBezTo>
                      <a:pt x="5098" y="17303"/>
                      <a:pt x="5507" y="17667"/>
                      <a:pt x="5993" y="17667"/>
                    </a:cubicBezTo>
                    <a:cubicBezTo>
                      <a:pt x="5994" y="17667"/>
                      <a:pt x="5995" y="17667"/>
                      <a:pt x="5996" y="17667"/>
                    </a:cubicBezTo>
                    <a:lnTo>
                      <a:pt x="149286" y="17667"/>
                    </a:lnTo>
                    <a:cubicBezTo>
                      <a:pt x="149290" y="17667"/>
                      <a:pt x="149295" y="17667"/>
                      <a:pt x="149299" y="17667"/>
                    </a:cubicBezTo>
                    <a:cubicBezTo>
                      <a:pt x="149828" y="17667"/>
                      <a:pt x="150258" y="17238"/>
                      <a:pt x="150258" y="16708"/>
                    </a:cubicBezTo>
                    <a:cubicBezTo>
                      <a:pt x="150258" y="16178"/>
                      <a:pt x="149828" y="15749"/>
                      <a:pt x="149299" y="15749"/>
                    </a:cubicBezTo>
                    <a:cubicBezTo>
                      <a:pt x="149295" y="15749"/>
                      <a:pt x="149290" y="15749"/>
                      <a:pt x="149286" y="15749"/>
                    </a:cubicBezTo>
                    <a:lnTo>
                      <a:pt x="91711" y="15749"/>
                    </a:lnTo>
                    <a:cubicBezTo>
                      <a:pt x="88757" y="15435"/>
                      <a:pt x="86433" y="12916"/>
                      <a:pt x="86433" y="9880"/>
                    </a:cubicBezTo>
                    <a:lnTo>
                      <a:pt x="86433" y="7781"/>
                    </a:lnTo>
                    <a:cubicBezTo>
                      <a:pt x="86433" y="4757"/>
                      <a:pt x="88738" y="2249"/>
                      <a:pt x="91676" y="1919"/>
                    </a:cubicBezTo>
                    <a:lnTo>
                      <a:pt x="149284" y="1919"/>
                    </a:lnTo>
                    <a:cubicBezTo>
                      <a:pt x="149289" y="1919"/>
                      <a:pt x="149293" y="1919"/>
                      <a:pt x="149298" y="1919"/>
                    </a:cubicBezTo>
                    <a:cubicBezTo>
                      <a:pt x="149827" y="1919"/>
                      <a:pt x="150256" y="1489"/>
                      <a:pt x="150256" y="960"/>
                    </a:cubicBezTo>
                    <a:cubicBezTo>
                      <a:pt x="150256" y="430"/>
                      <a:pt x="149828" y="1"/>
                      <a:pt x="1493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
              <p:cNvSpPr/>
              <p:nvPr/>
            </p:nvSpPr>
            <p:spPr>
              <a:xfrm>
                <a:off x="6237701" y="3914405"/>
                <a:ext cx="1729856" cy="462169"/>
              </a:xfrm>
              <a:custGeom>
                <a:avLst/>
                <a:gdLst/>
                <a:ahLst/>
                <a:cxnLst/>
                <a:rect l="l" t="t" r="r" b="b"/>
                <a:pathLst>
                  <a:path w="66126" h="17667" extrusionOk="0">
                    <a:moveTo>
                      <a:pt x="4388" y="1"/>
                    </a:moveTo>
                    <a:cubicBezTo>
                      <a:pt x="3860" y="2"/>
                      <a:pt x="3430" y="430"/>
                      <a:pt x="3429" y="960"/>
                    </a:cubicBezTo>
                    <a:cubicBezTo>
                      <a:pt x="3430" y="1120"/>
                      <a:pt x="3472" y="1278"/>
                      <a:pt x="3552" y="1418"/>
                    </a:cubicBezTo>
                    <a:cubicBezTo>
                      <a:pt x="1411" y="2912"/>
                      <a:pt x="0" y="5384"/>
                      <a:pt x="0" y="8178"/>
                    </a:cubicBezTo>
                    <a:lnTo>
                      <a:pt x="0" y="9469"/>
                    </a:lnTo>
                    <a:cubicBezTo>
                      <a:pt x="0" y="12264"/>
                      <a:pt x="1413" y="14739"/>
                      <a:pt x="3555" y="16233"/>
                    </a:cubicBezTo>
                    <a:cubicBezTo>
                      <a:pt x="3474" y="16375"/>
                      <a:pt x="3430" y="16535"/>
                      <a:pt x="3429" y="16699"/>
                    </a:cubicBezTo>
                    <a:cubicBezTo>
                      <a:pt x="3430" y="17227"/>
                      <a:pt x="3860" y="17656"/>
                      <a:pt x="4388" y="17658"/>
                    </a:cubicBezTo>
                    <a:lnTo>
                      <a:pt x="7244" y="17658"/>
                    </a:lnTo>
                    <a:cubicBezTo>
                      <a:pt x="7262" y="17659"/>
                      <a:pt x="7281" y="17665"/>
                      <a:pt x="7301" y="17667"/>
                    </a:cubicBezTo>
                    <a:lnTo>
                      <a:pt x="64337" y="17667"/>
                    </a:lnTo>
                    <a:cubicBezTo>
                      <a:pt x="64356" y="17665"/>
                      <a:pt x="64374" y="17659"/>
                      <a:pt x="64393" y="17658"/>
                    </a:cubicBezTo>
                    <a:lnTo>
                      <a:pt x="65165" y="17658"/>
                    </a:lnTo>
                    <a:cubicBezTo>
                      <a:pt x="65437" y="17656"/>
                      <a:pt x="65696" y="17539"/>
                      <a:pt x="65875" y="17335"/>
                    </a:cubicBezTo>
                    <a:cubicBezTo>
                      <a:pt x="65878" y="17335"/>
                      <a:pt x="65880" y="17335"/>
                      <a:pt x="65883" y="17334"/>
                    </a:cubicBezTo>
                    <a:cubicBezTo>
                      <a:pt x="65890" y="17326"/>
                      <a:pt x="65893" y="17316"/>
                      <a:pt x="65899" y="17307"/>
                    </a:cubicBezTo>
                    <a:cubicBezTo>
                      <a:pt x="65963" y="17231"/>
                      <a:pt x="66017" y="17145"/>
                      <a:pt x="66054" y="17054"/>
                    </a:cubicBezTo>
                    <a:cubicBezTo>
                      <a:pt x="66057" y="17047"/>
                      <a:pt x="66058" y="17039"/>
                      <a:pt x="66061" y="17032"/>
                    </a:cubicBezTo>
                    <a:cubicBezTo>
                      <a:pt x="66101" y="16926"/>
                      <a:pt x="66124" y="16812"/>
                      <a:pt x="66125" y="16697"/>
                    </a:cubicBezTo>
                    <a:cubicBezTo>
                      <a:pt x="66122" y="16170"/>
                      <a:pt x="65694" y="15740"/>
                      <a:pt x="65165" y="15740"/>
                    </a:cubicBezTo>
                    <a:lnTo>
                      <a:pt x="7528" y="15740"/>
                    </a:lnTo>
                    <a:cubicBezTo>
                      <a:pt x="4602" y="15396"/>
                      <a:pt x="2312" y="12896"/>
                      <a:pt x="2312" y="9880"/>
                    </a:cubicBezTo>
                    <a:lnTo>
                      <a:pt x="2312" y="7781"/>
                    </a:lnTo>
                    <a:cubicBezTo>
                      <a:pt x="2312" y="4757"/>
                      <a:pt x="4617" y="2249"/>
                      <a:pt x="7555" y="1919"/>
                    </a:cubicBezTo>
                    <a:lnTo>
                      <a:pt x="65165" y="1919"/>
                    </a:lnTo>
                    <a:cubicBezTo>
                      <a:pt x="65694" y="1917"/>
                      <a:pt x="66122" y="1488"/>
                      <a:pt x="66124" y="958"/>
                    </a:cubicBezTo>
                    <a:cubicBezTo>
                      <a:pt x="66122" y="924"/>
                      <a:pt x="66119" y="890"/>
                      <a:pt x="66113" y="856"/>
                    </a:cubicBezTo>
                    <a:cubicBezTo>
                      <a:pt x="66113" y="851"/>
                      <a:pt x="66113" y="848"/>
                      <a:pt x="66112" y="844"/>
                    </a:cubicBezTo>
                    <a:cubicBezTo>
                      <a:pt x="66101" y="744"/>
                      <a:pt x="66073" y="646"/>
                      <a:pt x="66032" y="555"/>
                    </a:cubicBezTo>
                    <a:cubicBezTo>
                      <a:pt x="65929" y="307"/>
                      <a:pt x="65722" y="57"/>
                      <a:pt x="65363" y="20"/>
                    </a:cubicBezTo>
                    <a:cubicBezTo>
                      <a:pt x="65354" y="19"/>
                      <a:pt x="65345" y="19"/>
                      <a:pt x="65336" y="17"/>
                    </a:cubicBezTo>
                    <a:cubicBezTo>
                      <a:pt x="65318" y="16"/>
                      <a:pt x="65302" y="10"/>
                      <a:pt x="65281" y="10"/>
                    </a:cubicBezTo>
                    <a:lnTo>
                      <a:pt x="65260" y="10"/>
                    </a:lnTo>
                    <a:cubicBezTo>
                      <a:pt x="65229" y="5"/>
                      <a:pt x="65197" y="2"/>
                      <a:pt x="65166" y="1"/>
                    </a:cubicBez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
              <p:cNvSpPr/>
              <p:nvPr/>
            </p:nvSpPr>
            <p:spPr>
              <a:xfrm>
                <a:off x="4042083" y="4213506"/>
                <a:ext cx="2387728" cy="162715"/>
              </a:xfrm>
              <a:custGeom>
                <a:avLst/>
                <a:gdLst/>
                <a:ahLst/>
                <a:cxnLst/>
                <a:rect l="l" t="t" r="r" b="b"/>
                <a:pathLst>
                  <a:path w="91274" h="6220" extrusionOk="0">
                    <a:moveTo>
                      <a:pt x="1" y="0"/>
                    </a:moveTo>
                    <a:cubicBezTo>
                      <a:pt x="682" y="2452"/>
                      <a:pt x="2910" y="4273"/>
                      <a:pt x="5558" y="4330"/>
                    </a:cubicBezTo>
                    <a:cubicBezTo>
                      <a:pt x="5084" y="4440"/>
                      <a:pt x="4769" y="4889"/>
                      <a:pt x="4825" y="5372"/>
                    </a:cubicBezTo>
                    <a:cubicBezTo>
                      <a:pt x="4880" y="5854"/>
                      <a:pt x="5289" y="6219"/>
                      <a:pt x="5774" y="6219"/>
                    </a:cubicBezTo>
                    <a:cubicBezTo>
                      <a:pt x="5775" y="6219"/>
                      <a:pt x="5776" y="6219"/>
                      <a:pt x="5777" y="6219"/>
                    </a:cubicBezTo>
                    <a:lnTo>
                      <a:pt x="91272" y="6219"/>
                    </a:lnTo>
                    <a:lnTo>
                      <a:pt x="91273" y="4261"/>
                    </a:lnTo>
                    <a:cubicBezTo>
                      <a:pt x="88948" y="3921"/>
                      <a:pt x="87049" y="2226"/>
                      <a:pt x="86432" y="0"/>
                    </a:cubicBezTo>
                    <a:close/>
                  </a:path>
                </a:pathLst>
              </a:cu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p:cNvSpPr/>
              <p:nvPr/>
            </p:nvSpPr>
            <p:spPr>
              <a:xfrm>
                <a:off x="6069761" y="2237462"/>
                <a:ext cx="496464" cy="291265"/>
              </a:xfrm>
              <a:custGeom>
                <a:avLst/>
                <a:gdLst/>
                <a:ahLst/>
                <a:cxnLst/>
                <a:rect l="l" t="t" r="r" b="b"/>
                <a:pathLst>
                  <a:path w="18978" h="11134" extrusionOk="0">
                    <a:moveTo>
                      <a:pt x="18523" y="1670"/>
                    </a:moveTo>
                    <a:cubicBezTo>
                      <a:pt x="18773" y="1876"/>
                      <a:pt x="18923" y="2025"/>
                      <a:pt x="18978" y="2051"/>
                    </a:cubicBezTo>
                    <a:cubicBezTo>
                      <a:pt x="18978" y="2051"/>
                      <a:pt x="18827" y="1833"/>
                      <a:pt x="18523" y="1670"/>
                    </a:cubicBezTo>
                    <a:close/>
                    <a:moveTo>
                      <a:pt x="13658" y="0"/>
                    </a:moveTo>
                    <a:cubicBezTo>
                      <a:pt x="12395" y="0"/>
                      <a:pt x="10889" y="259"/>
                      <a:pt x="9120" y="960"/>
                    </a:cubicBezTo>
                    <a:cubicBezTo>
                      <a:pt x="2500" y="3587"/>
                      <a:pt x="0" y="6011"/>
                      <a:pt x="555" y="9404"/>
                    </a:cubicBezTo>
                    <a:cubicBezTo>
                      <a:pt x="772" y="10730"/>
                      <a:pt x="1340" y="11134"/>
                      <a:pt x="1952" y="11134"/>
                    </a:cubicBezTo>
                    <a:cubicBezTo>
                      <a:pt x="2906" y="11134"/>
                      <a:pt x="3967" y="10151"/>
                      <a:pt x="3967" y="10151"/>
                    </a:cubicBezTo>
                    <a:cubicBezTo>
                      <a:pt x="4328" y="10147"/>
                      <a:pt x="10546" y="9769"/>
                      <a:pt x="13949" y="4728"/>
                    </a:cubicBezTo>
                    <a:cubicBezTo>
                      <a:pt x="15705" y="2127"/>
                      <a:pt x="16988" y="1497"/>
                      <a:pt x="17818" y="1497"/>
                    </a:cubicBezTo>
                    <a:cubicBezTo>
                      <a:pt x="18108" y="1497"/>
                      <a:pt x="18342" y="1574"/>
                      <a:pt x="18523" y="1670"/>
                    </a:cubicBezTo>
                    <a:lnTo>
                      <a:pt x="18523" y="1670"/>
                    </a:lnTo>
                    <a:cubicBezTo>
                      <a:pt x="17799" y="1075"/>
                      <a:pt x="16232" y="0"/>
                      <a:pt x="1365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
              <p:cNvSpPr/>
              <p:nvPr/>
            </p:nvSpPr>
            <p:spPr>
              <a:xfrm>
                <a:off x="5826693" y="2154669"/>
                <a:ext cx="288231" cy="465465"/>
              </a:xfrm>
              <a:custGeom>
                <a:avLst/>
                <a:gdLst/>
                <a:ahLst/>
                <a:cxnLst/>
                <a:rect l="l" t="t" r="r" b="b"/>
                <a:pathLst>
                  <a:path w="11018" h="17793" extrusionOk="0">
                    <a:moveTo>
                      <a:pt x="1990" y="1"/>
                    </a:moveTo>
                    <a:cubicBezTo>
                      <a:pt x="1476" y="1"/>
                      <a:pt x="465" y="700"/>
                      <a:pt x="465" y="700"/>
                    </a:cubicBezTo>
                    <a:cubicBezTo>
                      <a:pt x="465" y="700"/>
                      <a:pt x="0" y="1091"/>
                      <a:pt x="635" y="2165"/>
                    </a:cubicBezTo>
                    <a:cubicBezTo>
                      <a:pt x="1329" y="3343"/>
                      <a:pt x="6875" y="8620"/>
                      <a:pt x="8576" y="14970"/>
                    </a:cubicBezTo>
                    <a:cubicBezTo>
                      <a:pt x="9142" y="17087"/>
                      <a:pt x="9603" y="17793"/>
                      <a:pt x="9964" y="17793"/>
                    </a:cubicBezTo>
                    <a:cubicBezTo>
                      <a:pt x="10687" y="17793"/>
                      <a:pt x="11017" y="14973"/>
                      <a:pt x="11017" y="14973"/>
                    </a:cubicBezTo>
                    <a:cubicBezTo>
                      <a:pt x="10968" y="14729"/>
                      <a:pt x="7932" y="3469"/>
                      <a:pt x="2132" y="25"/>
                    </a:cubicBezTo>
                    <a:cubicBezTo>
                      <a:pt x="2091" y="8"/>
                      <a:pt x="2043" y="1"/>
                      <a:pt x="19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
              <p:cNvSpPr/>
              <p:nvPr/>
            </p:nvSpPr>
            <p:spPr>
              <a:xfrm>
                <a:off x="5925625" y="2501903"/>
                <a:ext cx="791628" cy="1071304"/>
              </a:xfrm>
              <a:custGeom>
                <a:avLst/>
                <a:gdLst/>
                <a:ahLst/>
                <a:cxnLst/>
                <a:rect l="l" t="t" r="r" b="b"/>
                <a:pathLst>
                  <a:path w="30261" h="40952" extrusionOk="0">
                    <a:moveTo>
                      <a:pt x="16118" y="0"/>
                    </a:moveTo>
                    <a:cubicBezTo>
                      <a:pt x="12591" y="0"/>
                      <a:pt x="9081" y="1768"/>
                      <a:pt x="6242" y="5010"/>
                    </a:cubicBezTo>
                    <a:cubicBezTo>
                      <a:pt x="3126" y="8569"/>
                      <a:pt x="1074" y="13612"/>
                      <a:pt x="537" y="19029"/>
                    </a:cubicBezTo>
                    <a:cubicBezTo>
                      <a:pt x="0" y="24446"/>
                      <a:pt x="1022" y="29794"/>
                      <a:pt x="3380" y="33895"/>
                    </a:cubicBezTo>
                    <a:cubicBezTo>
                      <a:pt x="5736" y="37997"/>
                      <a:pt x="9236" y="40517"/>
                      <a:pt x="13106" y="40901"/>
                    </a:cubicBezTo>
                    <a:cubicBezTo>
                      <a:pt x="13452" y="40935"/>
                      <a:pt x="13797" y="40952"/>
                      <a:pt x="14143" y="40952"/>
                    </a:cubicBezTo>
                    <a:cubicBezTo>
                      <a:pt x="17670" y="40952"/>
                      <a:pt x="21180" y="39183"/>
                      <a:pt x="24019" y="35941"/>
                    </a:cubicBezTo>
                    <a:cubicBezTo>
                      <a:pt x="27136" y="32381"/>
                      <a:pt x="29188" y="27340"/>
                      <a:pt x="29724" y="21922"/>
                    </a:cubicBezTo>
                    <a:cubicBezTo>
                      <a:pt x="30261" y="16506"/>
                      <a:pt x="29240" y="11158"/>
                      <a:pt x="26882" y="7056"/>
                    </a:cubicBezTo>
                    <a:cubicBezTo>
                      <a:pt x="24525" y="2953"/>
                      <a:pt x="21025" y="435"/>
                      <a:pt x="17155" y="51"/>
                    </a:cubicBezTo>
                    <a:cubicBezTo>
                      <a:pt x="16810" y="17"/>
                      <a:pt x="16464" y="0"/>
                      <a:pt x="16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
              <p:cNvSpPr/>
              <p:nvPr/>
            </p:nvSpPr>
            <p:spPr>
              <a:xfrm>
                <a:off x="5540436" y="2510587"/>
                <a:ext cx="797226" cy="1069682"/>
              </a:xfrm>
              <a:custGeom>
                <a:avLst/>
                <a:gdLst/>
                <a:ahLst/>
                <a:cxnLst/>
                <a:rect l="l" t="t" r="r" b="b"/>
                <a:pathLst>
                  <a:path w="30475" h="40890" extrusionOk="0">
                    <a:moveTo>
                      <a:pt x="13968" y="1"/>
                    </a:moveTo>
                    <a:cubicBezTo>
                      <a:pt x="13524" y="1"/>
                      <a:pt x="13079" y="29"/>
                      <a:pt x="12636" y="85"/>
                    </a:cubicBezTo>
                    <a:cubicBezTo>
                      <a:pt x="8778" y="579"/>
                      <a:pt x="5353" y="3195"/>
                      <a:pt x="3112" y="7363"/>
                    </a:cubicBezTo>
                    <a:cubicBezTo>
                      <a:pt x="872" y="11529"/>
                      <a:pt x="0" y="16904"/>
                      <a:pt x="690" y="22304"/>
                    </a:cubicBezTo>
                    <a:cubicBezTo>
                      <a:pt x="1380" y="27704"/>
                      <a:pt x="3575" y="32686"/>
                      <a:pt x="6790" y="36156"/>
                    </a:cubicBezTo>
                    <a:cubicBezTo>
                      <a:pt x="9637" y="39226"/>
                      <a:pt x="13078" y="40890"/>
                      <a:pt x="16507" y="40890"/>
                    </a:cubicBezTo>
                    <a:cubicBezTo>
                      <a:pt x="16951" y="40890"/>
                      <a:pt x="17396" y="40862"/>
                      <a:pt x="17839" y="40805"/>
                    </a:cubicBezTo>
                    <a:cubicBezTo>
                      <a:pt x="21697" y="40311"/>
                      <a:pt x="25123" y="37695"/>
                      <a:pt x="27363" y="33527"/>
                    </a:cubicBezTo>
                    <a:cubicBezTo>
                      <a:pt x="29604" y="29361"/>
                      <a:pt x="30475" y="23987"/>
                      <a:pt x="29785" y="18587"/>
                    </a:cubicBezTo>
                    <a:cubicBezTo>
                      <a:pt x="29095" y="13187"/>
                      <a:pt x="26901" y="8204"/>
                      <a:pt x="23685" y="4734"/>
                    </a:cubicBezTo>
                    <a:cubicBezTo>
                      <a:pt x="20838" y="1664"/>
                      <a:pt x="17397" y="1"/>
                      <a:pt x="139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
              <p:cNvSpPr/>
              <p:nvPr/>
            </p:nvSpPr>
            <p:spPr>
              <a:xfrm>
                <a:off x="5930883" y="2472500"/>
                <a:ext cx="390098" cy="488957"/>
              </a:xfrm>
              <a:custGeom>
                <a:avLst/>
                <a:gdLst/>
                <a:ahLst/>
                <a:cxnLst/>
                <a:rect l="l" t="t" r="r" b="b"/>
                <a:pathLst>
                  <a:path w="14912" h="18691" extrusionOk="0">
                    <a:moveTo>
                      <a:pt x="7409" y="0"/>
                    </a:moveTo>
                    <a:cubicBezTo>
                      <a:pt x="7380" y="0"/>
                      <a:pt x="7352" y="0"/>
                      <a:pt x="7324" y="1"/>
                    </a:cubicBezTo>
                    <a:cubicBezTo>
                      <a:pt x="5356" y="29"/>
                      <a:pt x="3482" y="1040"/>
                      <a:pt x="2116" y="2812"/>
                    </a:cubicBezTo>
                    <a:cubicBezTo>
                      <a:pt x="748" y="4584"/>
                      <a:pt x="0" y="6972"/>
                      <a:pt x="36" y="9451"/>
                    </a:cubicBezTo>
                    <a:cubicBezTo>
                      <a:pt x="70" y="11929"/>
                      <a:pt x="886" y="14295"/>
                      <a:pt x="2302" y="16027"/>
                    </a:cubicBezTo>
                    <a:cubicBezTo>
                      <a:pt x="3698" y="17735"/>
                      <a:pt x="5566" y="18690"/>
                      <a:pt x="7504" y="18690"/>
                    </a:cubicBezTo>
                    <a:cubicBezTo>
                      <a:pt x="7532" y="18690"/>
                      <a:pt x="7560" y="18690"/>
                      <a:pt x="7589" y="18690"/>
                    </a:cubicBezTo>
                    <a:cubicBezTo>
                      <a:pt x="9556" y="18661"/>
                      <a:pt x="11429" y="17650"/>
                      <a:pt x="12797" y="15878"/>
                    </a:cubicBezTo>
                    <a:cubicBezTo>
                      <a:pt x="14163" y="14107"/>
                      <a:pt x="14911" y="11718"/>
                      <a:pt x="14877" y="9241"/>
                    </a:cubicBezTo>
                    <a:cubicBezTo>
                      <a:pt x="14841" y="6763"/>
                      <a:pt x="14026" y="4397"/>
                      <a:pt x="12610" y="2664"/>
                    </a:cubicBezTo>
                    <a:cubicBezTo>
                      <a:pt x="11214" y="956"/>
                      <a:pt x="9347" y="0"/>
                      <a:pt x="74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
              <p:cNvSpPr/>
              <p:nvPr/>
            </p:nvSpPr>
            <p:spPr>
              <a:xfrm>
                <a:off x="5173951" y="3345658"/>
                <a:ext cx="126824" cy="110552"/>
              </a:xfrm>
              <a:custGeom>
                <a:avLst/>
                <a:gdLst/>
                <a:ahLst/>
                <a:cxnLst/>
                <a:rect l="l" t="t" r="r" b="b"/>
                <a:pathLst>
                  <a:path w="4848" h="4226" extrusionOk="0">
                    <a:moveTo>
                      <a:pt x="87" y="0"/>
                    </a:moveTo>
                    <a:cubicBezTo>
                      <a:pt x="0" y="0"/>
                      <a:pt x="638" y="3628"/>
                      <a:pt x="638" y="3628"/>
                    </a:cubicBezTo>
                    <a:lnTo>
                      <a:pt x="4212" y="4225"/>
                    </a:lnTo>
                    <a:lnTo>
                      <a:pt x="4847" y="492"/>
                    </a:lnTo>
                    <a:cubicBezTo>
                      <a:pt x="4847" y="492"/>
                      <a:pt x="174" y="0"/>
                      <a:pt x="87"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
              <p:cNvSpPr/>
              <p:nvPr/>
            </p:nvSpPr>
            <p:spPr>
              <a:xfrm>
                <a:off x="5615015" y="3275029"/>
                <a:ext cx="126719" cy="104012"/>
              </a:xfrm>
              <a:custGeom>
                <a:avLst/>
                <a:gdLst/>
                <a:ahLst/>
                <a:cxnLst/>
                <a:rect l="l" t="t" r="r" b="b"/>
                <a:pathLst>
                  <a:path w="4844" h="3976" extrusionOk="0">
                    <a:moveTo>
                      <a:pt x="3715" y="0"/>
                    </a:moveTo>
                    <a:lnTo>
                      <a:pt x="1" y="1161"/>
                    </a:lnTo>
                    <a:lnTo>
                      <a:pt x="2236" y="3976"/>
                    </a:lnTo>
                    <a:lnTo>
                      <a:pt x="4843" y="2930"/>
                    </a:lnTo>
                    <a:cubicBezTo>
                      <a:pt x="4843" y="2930"/>
                      <a:pt x="3715" y="116"/>
                      <a:pt x="3715"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p:nvPr/>
            </p:nvSpPr>
            <p:spPr>
              <a:xfrm>
                <a:off x="5116140" y="2230792"/>
                <a:ext cx="633307" cy="1163466"/>
              </a:xfrm>
              <a:custGeom>
                <a:avLst/>
                <a:gdLst/>
                <a:ahLst/>
                <a:cxnLst/>
                <a:rect l="l" t="t" r="r" b="b"/>
                <a:pathLst>
                  <a:path w="24209" h="44475" extrusionOk="0">
                    <a:moveTo>
                      <a:pt x="9072" y="0"/>
                    </a:moveTo>
                    <a:cubicBezTo>
                      <a:pt x="5343" y="0"/>
                      <a:pt x="2698" y="1700"/>
                      <a:pt x="2698" y="1700"/>
                    </a:cubicBezTo>
                    <a:lnTo>
                      <a:pt x="1439" y="13083"/>
                    </a:lnTo>
                    <a:cubicBezTo>
                      <a:pt x="1439" y="13083"/>
                      <a:pt x="1726" y="17601"/>
                      <a:pt x="1807" y="20737"/>
                    </a:cubicBezTo>
                    <a:cubicBezTo>
                      <a:pt x="1888" y="23872"/>
                      <a:pt x="1167" y="36682"/>
                      <a:pt x="857" y="38547"/>
                    </a:cubicBezTo>
                    <a:cubicBezTo>
                      <a:pt x="1" y="43707"/>
                      <a:pt x="2604" y="44140"/>
                      <a:pt x="2604" y="44140"/>
                    </a:cubicBezTo>
                    <a:cubicBezTo>
                      <a:pt x="2604" y="44140"/>
                      <a:pt x="3201" y="44475"/>
                      <a:pt x="5610" y="44475"/>
                    </a:cubicBezTo>
                    <a:cubicBezTo>
                      <a:pt x="5868" y="44475"/>
                      <a:pt x="6146" y="44471"/>
                      <a:pt x="6446" y="44463"/>
                    </a:cubicBezTo>
                    <a:cubicBezTo>
                      <a:pt x="9232" y="44384"/>
                      <a:pt x="9253" y="41135"/>
                      <a:pt x="9253" y="41135"/>
                    </a:cubicBezTo>
                    <a:lnTo>
                      <a:pt x="9531" y="38074"/>
                    </a:lnTo>
                    <a:lnTo>
                      <a:pt x="10252" y="23692"/>
                    </a:lnTo>
                    <a:cubicBezTo>
                      <a:pt x="10808" y="25041"/>
                      <a:pt x="10551" y="26776"/>
                      <a:pt x="10733" y="28215"/>
                    </a:cubicBezTo>
                    <a:cubicBezTo>
                      <a:pt x="10932" y="29810"/>
                      <a:pt x="11344" y="31415"/>
                      <a:pt x="11996" y="32890"/>
                    </a:cubicBezTo>
                    <a:cubicBezTo>
                      <a:pt x="12945" y="35038"/>
                      <a:pt x="14222" y="36818"/>
                      <a:pt x="15504" y="38715"/>
                    </a:cubicBezTo>
                    <a:cubicBezTo>
                      <a:pt x="16809" y="40636"/>
                      <a:pt x="17506" y="41955"/>
                      <a:pt x="19169" y="41955"/>
                    </a:cubicBezTo>
                    <a:cubicBezTo>
                      <a:pt x="19629" y="41955"/>
                      <a:pt x="20164" y="41854"/>
                      <a:pt x="20806" y="41636"/>
                    </a:cubicBezTo>
                    <a:cubicBezTo>
                      <a:pt x="22624" y="40940"/>
                      <a:pt x="24209" y="40259"/>
                      <a:pt x="23867" y="38536"/>
                    </a:cubicBezTo>
                    <a:cubicBezTo>
                      <a:pt x="23663" y="37152"/>
                      <a:pt x="22185" y="35850"/>
                      <a:pt x="21858" y="34358"/>
                    </a:cubicBezTo>
                    <a:cubicBezTo>
                      <a:pt x="21518" y="32635"/>
                      <a:pt x="22109" y="30970"/>
                      <a:pt x="21769" y="29247"/>
                    </a:cubicBezTo>
                    <a:cubicBezTo>
                      <a:pt x="21580" y="28095"/>
                      <a:pt x="21281" y="27067"/>
                      <a:pt x="21100" y="26031"/>
                    </a:cubicBezTo>
                    <a:cubicBezTo>
                      <a:pt x="20432" y="22817"/>
                      <a:pt x="22393" y="20716"/>
                      <a:pt x="21732" y="17617"/>
                    </a:cubicBezTo>
                    <a:cubicBezTo>
                      <a:pt x="20745" y="13026"/>
                      <a:pt x="20639" y="8381"/>
                      <a:pt x="20276" y="3752"/>
                    </a:cubicBezTo>
                    <a:cubicBezTo>
                      <a:pt x="20102" y="1551"/>
                      <a:pt x="19528" y="1123"/>
                      <a:pt x="19528" y="1123"/>
                    </a:cubicBezTo>
                    <a:cubicBezTo>
                      <a:pt x="19528" y="1123"/>
                      <a:pt x="15675" y="901"/>
                      <a:pt x="10975" y="151"/>
                    </a:cubicBezTo>
                    <a:cubicBezTo>
                      <a:pt x="10316" y="46"/>
                      <a:pt x="9680" y="0"/>
                      <a:pt x="9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
              <p:cNvSpPr/>
              <p:nvPr/>
            </p:nvSpPr>
            <p:spPr>
              <a:xfrm>
                <a:off x="5333912" y="1418662"/>
                <a:ext cx="159602" cy="182649"/>
              </a:xfrm>
              <a:custGeom>
                <a:avLst/>
                <a:gdLst/>
                <a:ahLst/>
                <a:cxnLst/>
                <a:rect l="l" t="t" r="r" b="b"/>
                <a:pathLst>
                  <a:path w="6101" h="6982" extrusionOk="0">
                    <a:moveTo>
                      <a:pt x="1130" y="0"/>
                    </a:moveTo>
                    <a:cubicBezTo>
                      <a:pt x="716" y="0"/>
                      <a:pt x="282" y="343"/>
                      <a:pt x="412" y="868"/>
                    </a:cubicBezTo>
                    <a:cubicBezTo>
                      <a:pt x="451" y="1027"/>
                      <a:pt x="482" y="1202"/>
                      <a:pt x="507" y="1382"/>
                    </a:cubicBezTo>
                    <a:cubicBezTo>
                      <a:pt x="461" y="2704"/>
                      <a:pt x="0" y="3982"/>
                      <a:pt x="107" y="5315"/>
                    </a:cubicBezTo>
                    <a:cubicBezTo>
                      <a:pt x="112" y="5332"/>
                      <a:pt x="116" y="5352"/>
                      <a:pt x="124" y="5370"/>
                    </a:cubicBezTo>
                    <a:cubicBezTo>
                      <a:pt x="131" y="5441"/>
                      <a:pt x="161" y="5508"/>
                      <a:pt x="210" y="5560"/>
                    </a:cubicBezTo>
                    <a:cubicBezTo>
                      <a:pt x="258" y="5610"/>
                      <a:pt x="307" y="5660"/>
                      <a:pt x="357" y="5709"/>
                    </a:cubicBezTo>
                    <a:cubicBezTo>
                      <a:pt x="473" y="5863"/>
                      <a:pt x="635" y="6000"/>
                      <a:pt x="826" y="6123"/>
                    </a:cubicBezTo>
                    <a:cubicBezTo>
                      <a:pt x="1491" y="6642"/>
                      <a:pt x="2276" y="6982"/>
                      <a:pt x="3065" y="6982"/>
                    </a:cubicBezTo>
                    <a:cubicBezTo>
                      <a:pt x="3670" y="6982"/>
                      <a:pt x="4277" y="6782"/>
                      <a:pt x="4832" y="6309"/>
                    </a:cubicBezTo>
                    <a:cubicBezTo>
                      <a:pt x="5479" y="5761"/>
                      <a:pt x="6101" y="5047"/>
                      <a:pt x="5864" y="4137"/>
                    </a:cubicBezTo>
                    <a:cubicBezTo>
                      <a:pt x="5732" y="3623"/>
                      <a:pt x="5502" y="3133"/>
                      <a:pt x="5421" y="2604"/>
                    </a:cubicBezTo>
                    <a:cubicBezTo>
                      <a:pt x="5323" y="1947"/>
                      <a:pt x="5403" y="1293"/>
                      <a:pt x="5384" y="633"/>
                    </a:cubicBezTo>
                    <a:cubicBezTo>
                      <a:pt x="5377" y="409"/>
                      <a:pt x="5199" y="297"/>
                      <a:pt x="5024" y="297"/>
                    </a:cubicBezTo>
                    <a:cubicBezTo>
                      <a:pt x="4850" y="297"/>
                      <a:pt x="4680" y="408"/>
                      <a:pt x="4687" y="633"/>
                    </a:cubicBezTo>
                    <a:cubicBezTo>
                      <a:pt x="4694" y="838"/>
                      <a:pt x="4690" y="1045"/>
                      <a:pt x="4685" y="1251"/>
                    </a:cubicBezTo>
                    <a:cubicBezTo>
                      <a:pt x="4605" y="1223"/>
                      <a:pt x="4520" y="1210"/>
                      <a:pt x="4434" y="1210"/>
                    </a:cubicBezTo>
                    <a:cubicBezTo>
                      <a:pt x="4140" y="1210"/>
                      <a:pt x="3840" y="1369"/>
                      <a:pt x="3747" y="1657"/>
                    </a:cubicBezTo>
                    <a:cubicBezTo>
                      <a:pt x="3601" y="1669"/>
                      <a:pt x="3463" y="1720"/>
                      <a:pt x="3344" y="1806"/>
                    </a:cubicBezTo>
                    <a:cubicBezTo>
                      <a:pt x="3223" y="1713"/>
                      <a:pt x="3076" y="1669"/>
                      <a:pt x="2929" y="1669"/>
                    </a:cubicBezTo>
                    <a:cubicBezTo>
                      <a:pt x="2820" y="1669"/>
                      <a:pt x="2711" y="1693"/>
                      <a:pt x="2611" y="1739"/>
                    </a:cubicBezTo>
                    <a:cubicBezTo>
                      <a:pt x="2495" y="1562"/>
                      <a:pt x="2323" y="1486"/>
                      <a:pt x="2145" y="1486"/>
                    </a:cubicBezTo>
                    <a:cubicBezTo>
                      <a:pt x="2064" y="1486"/>
                      <a:pt x="1981" y="1502"/>
                      <a:pt x="1902" y="1531"/>
                    </a:cubicBezTo>
                    <a:cubicBezTo>
                      <a:pt x="1881" y="1186"/>
                      <a:pt x="1840" y="841"/>
                      <a:pt x="1755" y="497"/>
                    </a:cubicBezTo>
                    <a:cubicBezTo>
                      <a:pt x="1669" y="151"/>
                      <a:pt x="1404" y="0"/>
                      <a:pt x="1130"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
              <p:cNvSpPr/>
              <p:nvPr/>
            </p:nvSpPr>
            <p:spPr>
              <a:xfrm>
                <a:off x="5074155" y="3423690"/>
                <a:ext cx="228220" cy="158817"/>
              </a:xfrm>
              <a:custGeom>
                <a:avLst/>
                <a:gdLst/>
                <a:ahLst/>
                <a:cxnLst/>
                <a:rect l="l" t="t" r="r" b="b"/>
                <a:pathLst>
                  <a:path w="8724" h="6071" extrusionOk="0">
                    <a:moveTo>
                      <a:pt x="5733" y="0"/>
                    </a:moveTo>
                    <a:cubicBezTo>
                      <a:pt x="4834" y="0"/>
                      <a:pt x="4251" y="671"/>
                      <a:pt x="4171" y="1098"/>
                    </a:cubicBezTo>
                    <a:cubicBezTo>
                      <a:pt x="3921" y="2421"/>
                      <a:pt x="315" y="3098"/>
                      <a:pt x="207" y="4180"/>
                    </a:cubicBezTo>
                    <a:cubicBezTo>
                      <a:pt x="155" y="4690"/>
                      <a:pt x="48" y="5376"/>
                      <a:pt x="48" y="5376"/>
                    </a:cubicBezTo>
                    <a:cubicBezTo>
                      <a:pt x="0" y="5841"/>
                      <a:pt x="3015" y="6070"/>
                      <a:pt x="4846" y="6070"/>
                    </a:cubicBezTo>
                    <a:cubicBezTo>
                      <a:pt x="4858" y="6070"/>
                      <a:pt x="4870" y="6070"/>
                      <a:pt x="4881" y="6070"/>
                    </a:cubicBezTo>
                    <a:cubicBezTo>
                      <a:pt x="6645" y="6067"/>
                      <a:pt x="7737" y="5896"/>
                      <a:pt x="8010" y="5801"/>
                    </a:cubicBezTo>
                    <a:cubicBezTo>
                      <a:pt x="8197" y="5736"/>
                      <a:pt x="8545" y="5722"/>
                      <a:pt x="8574" y="5435"/>
                    </a:cubicBezTo>
                    <a:cubicBezTo>
                      <a:pt x="8574" y="5435"/>
                      <a:pt x="8674" y="4249"/>
                      <a:pt x="8661" y="4036"/>
                    </a:cubicBezTo>
                    <a:cubicBezTo>
                      <a:pt x="8650" y="3871"/>
                      <a:pt x="8461" y="3626"/>
                      <a:pt x="8432" y="3357"/>
                    </a:cubicBezTo>
                    <a:cubicBezTo>
                      <a:pt x="8375" y="2841"/>
                      <a:pt x="8723" y="2482"/>
                      <a:pt x="8615" y="1427"/>
                    </a:cubicBezTo>
                    <a:cubicBezTo>
                      <a:pt x="8588" y="1167"/>
                      <a:pt x="8173" y="1187"/>
                      <a:pt x="7934" y="1092"/>
                    </a:cubicBezTo>
                    <a:cubicBezTo>
                      <a:pt x="7491" y="917"/>
                      <a:pt x="7085" y="416"/>
                      <a:pt x="6622" y="206"/>
                    </a:cubicBezTo>
                    <a:cubicBezTo>
                      <a:pt x="6301" y="61"/>
                      <a:pt x="6002" y="0"/>
                      <a:pt x="57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
              <p:cNvSpPr/>
              <p:nvPr/>
            </p:nvSpPr>
            <p:spPr>
              <a:xfrm>
                <a:off x="5042110" y="1461511"/>
                <a:ext cx="803190" cy="870108"/>
              </a:xfrm>
              <a:custGeom>
                <a:avLst/>
                <a:gdLst/>
                <a:ahLst/>
                <a:cxnLst/>
                <a:rect l="l" t="t" r="r" b="b"/>
                <a:pathLst>
                  <a:path w="30703" h="33261" extrusionOk="0">
                    <a:moveTo>
                      <a:pt x="10713" y="1"/>
                    </a:moveTo>
                    <a:cubicBezTo>
                      <a:pt x="10409" y="1"/>
                      <a:pt x="10052" y="143"/>
                      <a:pt x="9685" y="595"/>
                    </a:cubicBezTo>
                    <a:cubicBezTo>
                      <a:pt x="8687" y="1820"/>
                      <a:pt x="9203" y="2166"/>
                      <a:pt x="8991" y="2499"/>
                    </a:cubicBezTo>
                    <a:cubicBezTo>
                      <a:pt x="8780" y="2832"/>
                      <a:pt x="8308" y="2863"/>
                      <a:pt x="8084" y="3430"/>
                    </a:cubicBezTo>
                    <a:cubicBezTo>
                      <a:pt x="7858" y="3996"/>
                      <a:pt x="7925" y="4603"/>
                      <a:pt x="7940" y="4835"/>
                    </a:cubicBezTo>
                    <a:cubicBezTo>
                      <a:pt x="7954" y="5067"/>
                      <a:pt x="5439" y="6460"/>
                      <a:pt x="5439" y="6460"/>
                    </a:cubicBezTo>
                    <a:cubicBezTo>
                      <a:pt x="5439" y="6460"/>
                      <a:pt x="3967" y="7993"/>
                      <a:pt x="4025" y="9603"/>
                    </a:cubicBezTo>
                    <a:cubicBezTo>
                      <a:pt x="4083" y="11213"/>
                      <a:pt x="3286" y="15189"/>
                      <a:pt x="2755" y="17142"/>
                    </a:cubicBezTo>
                    <a:cubicBezTo>
                      <a:pt x="2224" y="19095"/>
                      <a:pt x="0" y="21154"/>
                      <a:pt x="977" y="24190"/>
                    </a:cubicBezTo>
                    <a:cubicBezTo>
                      <a:pt x="1952" y="27224"/>
                      <a:pt x="3383" y="29831"/>
                      <a:pt x="3519" y="29914"/>
                    </a:cubicBezTo>
                    <a:cubicBezTo>
                      <a:pt x="3655" y="29997"/>
                      <a:pt x="5127" y="30870"/>
                      <a:pt x="5127" y="30870"/>
                    </a:cubicBezTo>
                    <a:cubicBezTo>
                      <a:pt x="5127" y="30870"/>
                      <a:pt x="4912" y="31298"/>
                      <a:pt x="4795" y="31985"/>
                    </a:cubicBezTo>
                    <a:cubicBezTo>
                      <a:pt x="4741" y="32299"/>
                      <a:pt x="5106" y="32592"/>
                      <a:pt x="5358" y="32642"/>
                    </a:cubicBezTo>
                    <a:cubicBezTo>
                      <a:pt x="5358" y="32642"/>
                      <a:pt x="5423" y="32703"/>
                      <a:pt x="5818" y="32703"/>
                    </a:cubicBezTo>
                    <a:cubicBezTo>
                      <a:pt x="6158" y="32703"/>
                      <a:pt x="6741" y="32658"/>
                      <a:pt x="7737" y="32492"/>
                    </a:cubicBezTo>
                    <a:cubicBezTo>
                      <a:pt x="8634" y="32342"/>
                      <a:pt x="10049" y="32252"/>
                      <a:pt x="11517" y="32252"/>
                    </a:cubicBezTo>
                    <a:cubicBezTo>
                      <a:pt x="13580" y="32252"/>
                      <a:pt x="15751" y="32431"/>
                      <a:pt x="16747" y="32877"/>
                    </a:cubicBezTo>
                    <a:cubicBezTo>
                      <a:pt x="17374" y="33158"/>
                      <a:pt x="18331" y="33261"/>
                      <a:pt x="19313" y="33261"/>
                    </a:cubicBezTo>
                    <a:cubicBezTo>
                      <a:pt x="21006" y="33261"/>
                      <a:pt x="22774" y="32955"/>
                      <a:pt x="23063" y="32725"/>
                    </a:cubicBezTo>
                    <a:cubicBezTo>
                      <a:pt x="23520" y="32363"/>
                      <a:pt x="23154" y="30474"/>
                      <a:pt x="23154" y="30474"/>
                    </a:cubicBezTo>
                    <a:cubicBezTo>
                      <a:pt x="24070" y="30013"/>
                      <a:pt x="24367" y="29686"/>
                      <a:pt x="25154" y="28961"/>
                    </a:cubicBezTo>
                    <a:cubicBezTo>
                      <a:pt x="25784" y="28380"/>
                      <a:pt x="26463" y="27942"/>
                      <a:pt x="27226" y="27486"/>
                    </a:cubicBezTo>
                    <a:cubicBezTo>
                      <a:pt x="27861" y="27107"/>
                      <a:pt x="28888" y="26732"/>
                      <a:pt x="29352" y="26133"/>
                    </a:cubicBezTo>
                    <a:cubicBezTo>
                      <a:pt x="29691" y="25693"/>
                      <a:pt x="29672" y="25082"/>
                      <a:pt x="29844" y="24578"/>
                    </a:cubicBezTo>
                    <a:cubicBezTo>
                      <a:pt x="30026" y="24050"/>
                      <a:pt x="30702" y="23382"/>
                      <a:pt x="30539" y="22800"/>
                    </a:cubicBezTo>
                    <a:cubicBezTo>
                      <a:pt x="30531" y="22770"/>
                      <a:pt x="28978" y="18238"/>
                      <a:pt x="28813" y="17168"/>
                    </a:cubicBezTo>
                    <a:cubicBezTo>
                      <a:pt x="28384" y="14386"/>
                      <a:pt x="27839" y="12890"/>
                      <a:pt x="26950" y="10220"/>
                    </a:cubicBezTo>
                    <a:cubicBezTo>
                      <a:pt x="26483" y="8815"/>
                      <a:pt x="25961" y="7284"/>
                      <a:pt x="25750" y="5948"/>
                    </a:cubicBezTo>
                    <a:cubicBezTo>
                      <a:pt x="25665" y="5413"/>
                      <a:pt x="25576" y="4772"/>
                      <a:pt x="25020" y="4479"/>
                    </a:cubicBezTo>
                    <a:cubicBezTo>
                      <a:pt x="24580" y="4249"/>
                      <a:pt x="23954" y="4377"/>
                      <a:pt x="23433" y="4249"/>
                    </a:cubicBezTo>
                    <a:cubicBezTo>
                      <a:pt x="19275" y="3231"/>
                      <a:pt x="19247" y="2273"/>
                      <a:pt x="19247" y="2273"/>
                    </a:cubicBezTo>
                    <a:cubicBezTo>
                      <a:pt x="19247" y="2273"/>
                      <a:pt x="19189" y="828"/>
                      <a:pt x="17984" y="828"/>
                    </a:cubicBezTo>
                    <a:cubicBezTo>
                      <a:pt x="17582" y="828"/>
                      <a:pt x="17097" y="371"/>
                      <a:pt x="16786" y="371"/>
                    </a:cubicBezTo>
                    <a:cubicBezTo>
                      <a:pt x="16679" y="371"/>
                      <a:pt x="16592" y="426"/>
                      <a:pt x="16538" y="574"/>
                    </a:cubicBezTo>
                    <a:cubicBezTo>
                      <a:pt x="16538" y="574"/>
                      <a:pt x="16765" y="3999"/>
                      <a:pt x="14058" y="4534"/>
                    </a:cubicBezTo>
                    <a:cubicBezTo>
                      <a:pt x="13776" y="4590"/>
                      <a:pt x="13495" y="4620"/>
                      <a:pt x="13225" y="4620"/>
                    </a:cubicBezTo>
                    <a:cubicBezTo>
                      <a:pt x="12007" y="4620"/>
                      <a:pt x="11024" y="4020"/>
                      <a:pt x="11309" y="2541"/>
                    </a:cubicBezTo>
                    <a:cubicBezTo>
                      <a:pt x="11410" y="2016"/>
                      <a:pt x="11606" y="422"/>
                      <a:pt x="11606" y="422"/>
                    </a:cubicBezTo>
                    <a:cubicBezTo>
                      <a:pt x="11606" y="422"/>
                      <a:pt x="11237" y="1"/>
                      <a:pt x="107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
              <p:cNvSpPr/>
              <p:nvPr/>
            </p:nvSpPr>
            <p:spPr>
              <a:xfrm>
                <a:off x="5503055" y="1531826"/>
                <a:ext cx="150891" cy="535495"/>
              </a:xfrm>
              <a:custGeom>
                <a:avLst/>
                <a:gdLst/>
                <a:ahLst/>
                <a:cxnLst/>
                <a:rect l="l" t="t" r="r" b="b"/>
                <a:pathLst>
                  <a:path w="5768" h="20470" extrusionOk="0">
                    <a:moveTo>
                      <a:pt x="3345" y="0"/>
                    </a:moveTo>
                    <a:cubicBezTo>
                      <a:pt x="3154" y="0"/>
                      <a:pt x="2862" y="78"/>
                      <a:pt x="2686" y="501"/>
                    </a:cubicBezTo>
                    <a:cubicBezTo>
                      <a:pt x="2406" y="1170"/>
                      <a:pt x="0" y="6100"/>
                      <a:pt x="1568" y="13152"/>
                    </a:cubicBezTo>
                    <a:cubicBezTo>
                      <a:pt x="1568" y="13152"/>
                      <a:pt x="1571" y="13384"/>
                      <a:pt x="1994" y="13540"/>
                    </a:cubicBezTo>
                    <a:lnTo>
                      <a:pt x="1993" y="13540"/>
                    </a:lnTo>
                    <a:cubicBezTo>
                      <a:pt x="1993" y="13540"/>
                      <a:pt x="2033" y="14008"/>
                      <a:pt x="2076" y="14356"/>
                    </a:cubicBezTo>
                    <a:cubicBezTo>
                      <a:pt x="2119" y="14704"/>
                      <a:pt x="2482" y="14792"/>
                      <a:pt x="2482" y="14792"/>
                    </a:cubicBezTo>
                    <a:cubicBezTo>
                      <a:pt x="2518" y="16484"/>
                      <a:pt x="3593" y="19892"/>
                      <a:pt x="3671" y="20146"/>
                    </a:cubicBezTo>
                    <a:cubicBezTo>
                      <a:pt x="3727" y="20324"/>
                      <a:pt x="3845" y="20469"/>
                      <a:pt x="4009" y="20469"/>
                    </a:cubicBezTo>
                    <a:cubicBezTo>
                      <a:pt x="4086" y="20469"/>
                      <a:pt x="4172" y="20438"/>
                      <a:pt x="4266" y="20364"/>
                    </a:cubicBezTo>
                    <a:cubicBezTo>
                      <a:pt x="4503" y="20178"/>
                      <a:pt x="4979" y="20159"/>
                      <a:pt x="5162" y="20159"/>
                    </a:cubicBezTo>
                    <a:cubicBezTo>
                      <a:pt x="5209" y="20159"/>
                      <a:pt x="5237" y="20161"/>
                      <a:pt x="5237" y="20161"/>
                    </a:cubicBezTo>
                    <a:cubicBezTo>
                      <a:pt x="4303" y="18512"/>
                      <a:pt x="3813" y="15225"/>
                      <a:pt x="3750" y="14780"/>
                    </a:cubicBezTo>
                    <a:cubicBezTo>
                      <a:pt x="4165" y="14679"/>
                      <a:pt x="4033" y="14313"/>
                      <a:pt x="4033" y="14313"/>
                    </a:cubicBezTo>
                    <a:lnTo>
                      <a:pt x="3874" y="13540"/>
                    </a:lnTo>
                    <a:cubicBezTo>
                      <a:pt x="4229" y="13384"/>
                      <a:pt x="4180" y="13152"/>
                      <a:pt x="4180" y="13152"/>
                    </a:cubicBezTo>
                    <a:cubicBezTo>
                      <a:pt x="4180" y="13152"/>
                      <a:pt x="2525" y="5055"/>
                      <a:pt x="5099" y="1377"/>
                    </a:cubicBezTo>
                    <a:lnTo>
                      <a:pt x="5586" y="1505"/>
                    </a:lnTo>
                    <a:cubicBezTo>
                      <a:pt x="5586" y="1505"/>
                      <a:pt x="5768" y="1463"/>
                      <a:pt x="5768" y="1213"/>
                    </a:cubicBezTo>
                    <a:cubicBezTo>
                      <a:pt x="5768" y="963"/>
                      <a:pt x="5747" y="777"/>
                      <a:pt x="5508" y="669"/>
                    </a:cubicBezTo>
                    <a:cubicBezTo>
                      <a:pt x="5268" y="560"/>
                      <a:pt x="3533" y="27"/>
                      <a:pt x="3533" y="27"/>
                    </a:cubicBezTo>
                    <a:cubicBezTo>
                      <a:pt x="3533" y="27"/>
                      <a:pt x="3456" y="0"/>
                      <a:pt x="334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
              <p:cNvSpPr/>
              <p:nvPr/>
            </p:nvSpPr>
            <p:spPr>
              <a:xfrm>
                <a:off x="5168850" y="1577552"/>
                <a:ext cx="80939" cy="383898"/>
              </a:xfrm>
              <a:custGeom>
                <a:avLst/>
                <a:gdLst/>
                <a:ahLst/>
                <a:cxnLst/>
                <a:rect l="l" t="t" r="r" b="b"/>
                <a:pathLst>
                  <a:path w="3094" h="14675" extrusionOk="0">
                    <a:moveTo>
                      <a:pt x="2952" y="0"/>
                    </a:moveTo>
                    <a:cubicBezTo>
                      <a:pt x="2909" y="0"/>
                      <a:pt x="2853" y="16"/>
                      <a:pt x="2784" y="63"/>
                    </a:cubicBezTo>
                    <a:cubicBezTo>
                      <a:pt x="2577" y="206"/>
                      <a:pt x="1599" y="907"/>
                      <a:pt x="1599" y="907"/>
                    </a:cubicBezTo>
                    <a:cubicBezTo>
                      <a:pt x="1599" y="907"/>
                      <a:pt x="1272" y="1135"/>
                      <a:pt x="1373" y="1579"/>
                    </a:cubicBezTo>
                    <a:cubicBezTo>
                      <a:pt x="1472" y="2025"/>
                      <a:pt x="1352" y="4171"/>
                      <a:pt x="1298" y="4322"/>
                    </a:cubicBezTo>
                    <a:cubicBezTo>
                      <a:pt x="1243" y="4474"/>
                      <a:pt x="586" y="6463"/>
                      <a:pt x="412" y="8117"/>
                    </a:cubicBezTo>
                    <a:cubicBezTo>
                      <a:pt x="96" y="11127"/>
                      <a:pt x="234" y="11000"/>
                      <a:pt x="195" y="12195"/>
                    </a:cubicBezTo>
                    <a:lnTo>
                      <a:pt x="277" y="12216"/>
                    </a:lnTo>
                    <a:cubicBezTo>
                      <a:pt x="227" y="12500"/>
                      <a:pt x="1" y="13850"/>
                      <a:pt x="195" y="14276"/>
                    </a:cubicBezTo>
                    <a:cubicBezTo>
                      <a:pt x="355" y="14628"/>
                      <a:pt x="480" y="14675"/>
                      <a:pt x="535" y="14675"/>
                    </a:cubicBezTo>
                    <a:cubicBezTo>
                      <a:pt x="555" y="14675"/>
                      <a:pt x="565" y="14669"/>
                      <a:pt x="565" y="14669"/>
                    </a:cubicBezTo>
                    <a:lnTo>
                      <a:pt x="902" y="12381"/>
                    </a:lnTo>
                    <a:lnTo>
                      <a:pt x="992" y="12405"/>
                    </a:lnTo>
                    <a:cubicBezTo>
                      <a:pt x="1202" y="11692"/>
                      <a:pt x="977" y="8225"/>
                      <a:pt x="2240" y="4896"/>
                    </a:cubicBezTo>
                    <a:cubicBezTo>
                      <a:pt x="2784" y="3462"/>
                      <a:pt x="2886" y="1426"/>
                      <a:pt x="2715" y="745"/>
                    </a:cubicBezTo>
                    <a:lnTo>
                      <a:pt x="3093" y="449"/>
                    </a:lnTo>
                    <a:lnTo>
                      <a:pt x="3075" y="63"/>
                    </a:lnTo>
                    <a:cubicBezTo>
                      <a:pt x="3075" y="63"/>
                      <a:pt x="3038" y="0"/>
                      <a:pt x="29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
              <p:cNvSpPr/>
              <p:nvPr/>
            </p:nvSpPr>
            <p:spPr>
              <a:xfrm>
                <a:off x="5633143" y="3313875"/>
                <a:ext cx="146522" cy="256551"/>
              </a:xfrm>
              <a:custGeom>
                <a:avLst/>
                <a:gdLst/>
                <a:ahLst/>
                <a:cxnLst/>
                <a:rect l="l" t="t" r="r" b="b"/>
                <a:pathLst>
                  <a:path w="5601" h="9807" extrusionOk="0">
                    <a:moveTo>
                      <a:pt x="890" y="1621"/>
                    </a:moveTo>
                    <a:cubicBezTo>
                      <a:pt x="897" y="1628"/>
                      <a:pt x="903" y="1637"/>
                      <a:pt x="911" y="1645"/>
                    </a:cubicBezTo>
                    <a:lnTo>
                      <a:pt x="908" y="1645"/>
                    </a:lnTo>
                    <a:cubicBezTo>
                      <a:pt x="902" y="1637"/>
                      <a:pt x="893" y="1631"/>
                      <a:pt x="884" y="1628"/>
                    </a:cubicBezTo>
                    <a:cubicBezTo>
                      <a:pt x="885" y="1625"/>
                      <a:pt x="888" y="1624"/>
                      <a:pt x="890" y="1621"/>
                    </a:cubicBezTo>
                    <a:close/>
                    <a:moveTo>
                      <a:pt x="5340" y="3487"/>
                    </a:moveTo>
                    <a:cubicBezTo>
                      <a:pt x="5340" y="3491"/>
                      <a:pt x="5341" y="3496"/>
                      <a:pt x="5344" y="3500"/>
                    </a:cubicBezTo>
                    <a:lnTo>
                      <a:pt x="5341" y="3500"/>
                    </a:lnTo>
                    <a:cubicBezTo>
                      <a:pt x="5340" y="3496"/>
                      <a:pt x="5340" y="3491"/>
                      <a:pt x="5340" y="3487"/>
                    </a:cubicBezTo>
                    <a:close/>
                    <a:moveTo>
                      <a:pt x="3890" y="0"/>
                    </a:moveTo>
                    <a:cubicBezTo>
                      <a:pt x="3726" y="0"/>
                      <a:pt x="3678" y="205"/>
                      <a:pt x="3701" y="345"/>
                    </a:cubicBezTo>
                    <a:cubicBezTo>
                      <a:pt x="3777" y="802"/>
                      <a:pt x="4051" y="1289"/>
                      <a:pt x="3672" y="1557"/>
                    </a:cubicBezTo>
                    <a:cubicBezTo>
                      <a:pt x="3270" y="1130"/>
                      <a:pt x="2760" y="716"/>
                      <a:pt x="2191" y="716"/>
                    </a:cubicBezTo>
                    <a:cubicBezTo>
                      <a:pt x="2116" y="716"/>
                      <a:pt x="2039" y="724"/>
                      <a:pt x="1962" y="739"/>
                    </a:cubicBezTo>
                    <a:cubicBezTo>
                      <a:pt x="1962" y="739"/>
                      <a:pt x="1961" y="739"/>
                      <a:pt x="1961" y="739"/>
                    </a:cubicBezTo>
                    <a:cubicBezTo>
                      <a:pt x="1932" y="739"/>
                      <a:pt x="1271" y="918"/>
                      <a:pt x="1024" y="1660"/>
                    </a:cubicBezTo>
                    <a:cubicBezTo>
                      <a:pt x="1000" y="1618"/>
                      <a:pt x="972" y="1578"/>
                      <a:pt x="940" y="1539"/>
                    </a:cubicBezTo>
                    <a:cubicBezTo>
                      <a:pt x="953" y="1509"/>
                      <a:pt x="930" y="1476"/>
                      <a:pt x="902" y="1476"/>
                    </a:cubicBezTo>
                    <a:cubicBezTo>
                      <a:pt x="893" y="1476"/>
                      <a:pt x="883" y="1480"/>
                      <a:pt x="874" y="1490"/>
                    </a:cubicBezTo>
                    <a:cubicBezTo>
                      <a:pt x="564" y="1823"/>
                      <a:pt x="481" y="2238"/>
                      <a:pt x="512" y="2699"/>
                    </a:cubicBezTo>
                    <a:cubicBezTo>
                      <a:pt x="524" y="2886"/>
                      <a:pt x="604" y="3038"/>
                      <a:pt x="692" y="3185"/>
                    </a:cubicBezTo>
                    <a:cubicBezTo>
                      <a:pt x="735" y="3305"/>
                      <a:pt x="777" y="3426"/>
                      <a:pt x="817" y="3546"/>
                    </a:cubicBezTo>
                    <a:cubicBezTo>
                      <a:pt x="936" y="4085"/>
                      <a:pt x="887" y="4574"/>
                      <a:pt x="769" y="5049"/>
                    </a:cubicBezTo>
                    <a:cubicBezTo>
                      <a:pt x="725" y="5146"/>
                      <a:pt x="227" y="6865"/>
                      <a:pt x="184" y="7140"/>
                    </a:cubicBezTo>
                    <a:cubicBezTo>
                      <a:pt x="100" y="7677"/>
                      <a:pt x="1" y="8780"/>
                      <a:pt x="894" y="9551"/>
                    </a:cubicBezTo>
                    <a:cubicBezTo>
                      <a:pt x="1152" y="9775"/>
                      <a:pt x="1499" y="9807"/>
                      <a:pt x="1838" y="9807"/>
                    </a:cubicBezTo>
                    <a:cubicBezTo>
                      <a:pt x="1905" y="9807"/>
                      <a:pt x="1971" y="9805"/>
                      <a:pt x="2036" y="9804"/>
                    </a:cubicBezTo>
                    <a:cubicBezTo>
                      <a:pt x="3014" y="9785"/>
                      <a:pt x="3883" y="9374"/>
                      <a:pt x="4430" y="8469"/>
                    </a:cubicBezTo>
                    <a:cubicBezTo>
                      <a:pt x="4747" y="7947"/>
                      <a:pt x="4906" y="7482"/>
                      <a:pt x="4915" y="6856"/>
                    </a:cubicBezTo>
                    <a:cubicBezTo>
                      <a:pt x="4916" y="6715"/>
                      <a:pt x="4925" y="6575"/>
                      <a:pt x="4941" y="6437"/>
                    </a:cubicBezTo>
                    <a:cubicBezTo>
                      <a:pt x="4950" y="6380"/>
                      <a:pt x="4962" y="6325"/>
                      <a:pt x="4976" y="6270"/>
                    </a:cubicBezTo>
                    <a:cubicBezTo>
                      <a:pt x="5039" y="6016"/>
                      <a:pt x="5123" y="5771"/>
                      <a:pt x="5205" y="5530"/>
                    </a:cubicBezTo>
                    <a:cubicBezTo>
                      <a:pt x="5234" y="5463"/>
                      <a:pt x="5261" y="5399"/>
                      <a:pt x="5295" y="5329"/>
                    </a:cubicBezTo>
                    <a:cubicBezTo>
                      <a:pt x="5352" y="5220"/>
                      <a:pt x="5438" y="5064"/>
                      <a:pt x="5469" y="4941"/>
                    </a:cubicBezTo>
                    <a:cubicBezTo>
                      <a:pt x="5600" y="4425"/>
                      <a:pt x="5558" y="4013"/>
                      <a:pt x="5442" y="3630"/>
                    </a:cubicBezTo>
                    <a:cubicBezTo>
                      <a:pt x="5441" y="3625"/>
                      <a:pt x="5441" y="3619"/>
                      <a:pt x="5439" y="3613"/>
                    </a:cubicBezTo>
                    <a:cubicBezTo>
                      <a:pt x="5438" y="3609"/>
                      <a:pt x="5435" y="3606"/>
                      <a:pt x="5433" y="3601"/>
                    </a:cubicBezTo>
                    <a:cubicBezTo>
                      <a:pt x="5270" y="3079"/>
                      <a:pt x="4970" y="2607"/>
                      <a:pt x="4770" y="2000"/>
                    </a:cubicBezTo>
                    <a:cubicBezTo>
                      <a:pt x="4781" y="1765"/>
                      <a:pt x="4733" y="1514"/>
                      <a:pt x="4721" y="1303"/>
                    </a:cubicBezTo>
                    <a:cubicBezTo>
                      <a:pt x="4698" y="894"/>
                      <a:pt x="4558" y="588"/>
                      <a:pt x="4307" y="284"/>
                    </a:cubicBezTo>
                    <a:cubicBezTo>
                      <a:pt x="4292" y="268"/>
                      <a:pt x="4275" y="253"/>
                      <a:pt x="4256" y="244"/>
                    </a:cubicBezTo>
                    <a:cubicBezTo>
                      <a:pt x="4159" y="124"/>
                      <a:pt x="4045" y="8"/>
                      <a:pt x="3899" y="0"/>
                    </a:cubicBezTo>
                    <a:cubicBezTo>
                      <a:pt x="3896" y="0"/>
                      <a:pt x="3893" y="0"/>
                      <a:pt x="38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
              <p:cNvSpPr/>
              <p:nvPr/>
            </p:nvSpPr>
            <p:spPr>
              <a:xfrm>
                <a:off x="5258888" y="1157780"/>
                <a:ext cx="59017" cy="128603"/>
              </a:xfrm>
              <a:custGeom>
                <a:avLst/>
                <a:gdLst/>
                <a:ahLst/>
                <a:cxnLst/>
                <a:rect l="l" t="t" r="r" b="b"/>
                <a:pathLst>
                  <a:path w="2256" h="4916" extrusionOk="0">
                    <a:moveTo>
                      <a:pt x="1358" y="1"/>
                    </a:moveTo>
                    <a:cubicBezTo>
                      <a:pt x="1358" y="1"/>
                      <a:pt x="49" y="733"/>
                      <a:pt x="26" y="1774"/>
                    </a:cubicBezTo>
                    <a:cubicBezTo>
                      <a:pt x="0" y="2813"/>
                      <a:pt x="1242" y="4916"/>
                      <a:pt x="1242" y="4916"/>
                    </a:cubicBezTo>
                    <a:cubicBezTo>
                      <a:pt x="1750" y="3433"/>
                      <a:pt x="2130" y="2364"/>
                      <a:pt x="2193" y="1581"/>
                    </a:cubicBezTo>
                    <a:cubicBezTo>
                      <a:pt x="2256" y="797"/>
                      <a:pt x="1358" y="1"/>
                      <a:pt x="13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
              <p:cNvSpPr/>
              <p:nvPr/>
            </p:nvSpPr>
            <p:spPr>
              <a:xfrm>
                <a:off x="5260275" y="1128822"/>
                <a:ext cx="315777" cy="360145"/>
              </a:xfrm>
              <a:custGeom>
                <a:avLst/>
                <a:gdLst/>
                <a:ahLst/>
                <a:cxnLst/>
                <a:rect l="l" t="t" r="r" b="b"/>
                <a:pathLst>
                  <a:path w="12071" h="13767" extrusionOk="0">
                    <a:moveTo>
                      <a:pt x="6224" y="0"/>
                    </a:moveTo>
                    <a:cubicBezTo>
                      <a:pt x="5818" y="0"/>
                      <a:pt x="5414" y="16"/>
                      <a:pt x="5017" y="31"/>
                    </a:cubicBezTo>
                    <a:cubicBezTo>
                      <a:pt x="4311" y="39"/>
                      <a:pt x="3238" y="416"/>
                      <a:pt x="2645" y="416"/>
                    </a:cubicBezTo>
                    <a:cubicBezTo>
                      <a:pt x="2583" y="416"/>
                      <a:pt x="2526" y="412"/>
                      <a:pt x="2475" y="403"/>
                    </a:cubicBezTo>
                    <a:lnTo>
                      <a:pt x="2222" y="568"/>
                    </a:lnTo>
                    <a:cubicBezTo>
                      <a:pt x="1260" y="1524"/>
                      <a:pt x="975" y="2322"/>
                      <a:pt x="892" y="3757"/>
                    </a:cubicBezTo>
                    <a:cubicBezTo>
                      <a:pt x="771" y="5827"/>
                      <a:pt x="1202" y="5754"/>
                      <a:pt x="1132" y="7487"/>
                    </a:cubicBezTo>
                    <a:cubicBezTo>
                      <a:pt x="1091" y="8532"/>
                      <a:pt x="1" y="13168"/>
                      <a:pt x="4383" y="13723"/>
                    </a:cubicBezTo>
                    <a:cubicBezTo>
                      <a:pt x="4615" y="13752"/>
                      <a:pt x="4836" y="13766"/>
                      <a:pt x="5047" y="13766"/>
                    </a:cubicBezTo>
                    <a:cubicBezTo>
                      <a:pt x="7961" y="13766"/>
                      <a:pt x="8786" y="11050"/>
                      <a:pt x="10144" y="8703"/>
                    </a:cubicBezTo>
                    <a:cubicBezTo>
                      <a:pt x="11625" y="6145"/>
                      <a:pt x="12071" y="1274"/>
                      <a:pt x="8480" y="259"/>
                    </a:cubicBezTo>
                    <a:cubicBezTo>
                      <a:pt x="7751" y="54"/>
                      <a:pt x="6985" y="0"/>
                      <a:pt x="6224"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
              <p:cNvSpPr/>
              <p:nvPr/>
            </p:nvSpPr>
            <p:spPr>
              <a:xfrm>
                <a:off x="5404410" y="1155739"/>
                <a:ext cx="194055" cy="294431"/>
              </a:xfrm>
              <a:custGeom>
                <a:avLst/>
                <a:gdLst/>
                <a:ahLst/>
                <a:cxnLst/>
                <a:rect l="l" t="t" r="r" b="b"/>
                <a:pathLst>
                  <a:path w="7418" h="11255" extrusionOk="0">
                    <a:moveTo>
                      <a:pt x="2959" y="1"/>
                    </a:moveTo>
                    <a:cubicBezTo>
                      <a:pt x="1155" y="1"/>
                      <a:pt x="808" y="904"/>
                      <a:pt x="808" y="904"/>
                    </a:cubicBezTo>
                    <a:cubicBezTo>
                      <a:pt x="808" y="904"/>
                      <a:pt x="1" y="2329"/>
                      <a:pt x="404" y="3321"/>
                    </a:cubicBezTo>
                    <a:cubicBezTo>
                      <a:pt x="622" y="3861"/>
                      <a:pt x="1030" y="4316"/>
                      <a:pt x="1030" y="4316"/>
                    </a:cubicBezTo>
                    <a:lnTo>
                      <a:pt x="829" y="5929"/>
                    </a:lnTo>
                    <a:cubicBezTo>
                      <a:pt x="829" y="5929"/>
                      <a:pt x="1265" y="6558"/>
                      <a:pt x="1490" y="6558"/>
                    </a:cubicBezTo>
                    <a:cubicBezTo>
                      <a:pt x="1548" y="6558"/>
                      <a:pt x="1592" y="6517"/>
                      <a:pt x="1611" y="6412"/>
                    </a:cubicBezTo>
                    <a:cubicBezTo>
                      <a:pt x="1637" y="6274"/>
                      <a:pt x="2097" y="4742"/>
                      <a:pt x="2797" y="4742"/>
                    </a:cubicBezTo>
                    <a:cubicBezTo>
                      <a:pt x="2819" y="4742"/>
                      <a:pt x="2842" y="4744"/>
                      <a:pt x="2865" y="4747"/>
                    </a:cubicBezTo>
                    <a:cubicBezTo>
                      <a:pt x="3816" y="4881"/>
                      <a:pt x="3919" y="5748"/>
                      <a:pt x="3538" y="6875"/>
                    </a:cubicBezTo>
                    <a:cubicBezTo>
                      <a:pt x="3218" y="7822"/>
                      <a:pt x="2606" y="7954"/>
                      <a:pt x="2355" y="8320"/>
                    </a:cubicBezTo>
                    <a:cubicBezTo>
                      <a:pt x="2170" y="8587"/>
                      <a:pt x="2696" y="11254"/>
                      <a:pt x="2868" y="11254"/>
                    </a:cubicBezTo>
                    <a:cubicBezTo>
                      <a:pt x="2877" y="11254"/>
                      <a:pt x="2885" y="11248"/>
                      <a:pt x="2891" y="11234"/>
                    </a:cubicBezTo>
                    <a:cubicBezTo>
                      <a:pt x="3479" y="10018"/>
                      <a:pt x="4809" y="8485"/>
                      <a:pt x="5242" y="7587"/>
                    </a:cubicBezTo>
                    <a:cubicBezTo>
                      <a:pt x="5673" y="6689"/>
                      <a:pt x="6558" y="3516"/>
                      <a:pt x="6558" y="3516"/>
                    </a:cubicBezTo>
                    <a:cubicBezTo>
                      <a:pt x="6558" y="3516"/>
                      <a:pt x="7417" y="941"/>
                      <a:pt x="5191" y="342"/>
                    </a:cubicBezTo>
                    <a:cubicBezTo>
                      <a:pt x="4271" y="94"/>
                      <a:pt x="3540" y="1"/>
                      <a:pt x="295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7"/>
              <p:cNvSpPr/>
              <p:nvPr/>
            </p:nvSpPr>
            <p:spPr>
              <a:xfrm>
                <a:off x="5257214" y="1084195"/>
                <a:ext cx="275465" cy="125202"/>
              </a:xfrm>
              <a:custGeom>
                <a:avLst/>
                <a:gdLst/>
                <a:ahLst/>
                <a:cxnLst/>
                <a:rect l="l" t="t" r="r" b="b"/>
                <a:pathLst>
                  <a:path w="10530" h="4786" extrusionOk="0">
                    <a:moveTo>
                      <a:pt x="808" y="0"/>
                    </a:moveTo>
                    <a:cubicBezTo>
                      <a:pt x="284" y="0"/>
                      <a:pt x="1" y="3193"/>
                      <a:pt x="1857" y="4268"/>
                    </a:cubicBezTo>
                    <a:cubicBezTo>
                      <a:pt x="2189" y="4460"/>
                      <a:pt x="3369" y="4786"/>
                      <a:pt x="4550" y="4786"/>
                    </a:cubicBezTo>
                    <a:cubicBezTo>
                      <a:pt x="5194" y="4786"/>
                      <a:pt x="5839" y="4689"/>
                      <a:pt x="6346" y="4419"/>
                    </a:cubicBezTo>
                    <a:cubicBezTo>
                      <a:pt x="6348" y="4419"/>
                      <a:pt x="10271" y="4174"/>
                      <a:pt x="10427" y="3193"/>
                    </a:cubicBezTo>
                    <a:cubicBezTo>
                      <a:pt x="10427" y="3193"/>
                      <a:pt x="10530" y="2104"/>
                      <a:pt x="8636" y="1191"/>
                    </a:cubicBezTo>
                    <a:cubicBezTo>
                      <a:pt x="7624" y="704"/>
                      <a:pt x="6618" y="523"/>
                      <a:pt x="5750" y="523"/>
                    </a:cubicBezTo>
                    <a:cubicBezTo>
                      <a:pt x="4992" y="523"/>
                      <a:pt x="4339" y="660"/>
                      <a:pt x="3877" y="851"/>
                    </a:cubicBezTo>
                    <a:cubicBezTo>
                      <a:pt x="3728" y="912"/>
                      <a:pt x="3596" y="938"/>
                      <a:pt x="3472" y="938"/>
                    </a:cubicBezTo>
                    <a:cubicBezTo>
                      <a:pt x="2775" y="938"/>
                      <a:pt x="2348" y="109"/>
                      <a:pt x="817" y="1"/>
                    </a:cubicBezTo>
                    <a:cubicBezTo>
                      <a:pt x="814" y="0"/>
                      <a:pt x="811" y="0"/>
                      <a:pt x="8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
              <p:cNvSpPr/>
              <p:nvPr/>
            </p:nvSpPr>
            <p:spPr>
              <a:xfrm>
                <a:off x="7224334" y="4070835"/>
                <a:ext cx="134750" cy="120179"/>
              </a:xfrm>
              <a:custGeom>
                <a:avLst/>
                <a:gdLst/>
                <a:ahLst/>
                <a:cxnLst/>
                <a:rect l="l" t="t" r="r" b="b"/>
                <a:pathLst>
                  <a:path w="5151" h="4594" extrusionOk="0">
                    <a:moveTo>
                      <a:pt x="339" y="0"/>
                    </a:moveTo>
                    <a:cubicBezTo>
                      <a:pt x="223" y="0"/>
                      <a:pt x="0" y="4593"/>
                      <a:pt x="0" y="4593"/>
                    </a:cubicBezTo>
                    <a:lnTo>
                      <a:pt x="3888" y="4357"/>
                    </a:lnTo>
                    <a:cubicBezTo>
                      <a:pt x="3888" y="4357"/>
                      <a:pt x="5149" y="444"/>
                      <a:pt x="5150" y="328"/>
                    </a:cubicBezTo>
                    <a:cubicBezTo>
                      <a:pt x="5150" y="328"/>
                      <a:pt x="457" y="42"/>
                      <a:pt x="341" y="1"/>
                    </a:cubicBezTo>
                    <a:cubicBezTo>
                      <a:pt x="340" y="0"/>
                      <a:pt x="340" y="0"/>
                      <a:pt x="339"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
              <p:cNvSpPr/>
              <p:nvPr/>
            </p:nvSpPr>
            <p:spPr>
              <a:xfrm>
                <a:off x="7188784" y="4154439"/>
                <a:ext cx="313397" cy="192564"/>
              </a:xfrm>
              <a:custGeom>
                <a:avLst/>
                <a:gdLst/>
                <a:ahLst/>
                <a:cxnLst/>
                <a:rect l="l" t="t" r="r" b="b"/>
                <a:pathLst>
                  <a:path w="11980" h="7361" extrusionOk="0">
                    <a:moveTo>
                      <a:pt x="5146" y="1"/>
                    </a:moveTo>
                    <a:cubicBezTo>
                      <a:pt x="4881" y="1"/>
                      <a:pt x="4567" y="84"/>
                      <a:pt x="4196" y="287"/>
                    </a:cubicBezTo>
                    <a:cubicBezTo>
                      <a:pt x="3785" y="512"/>
                      <a:pt x="3080" y="1308"/>
                      <a:pt x="2228" y="1308"/>
                    </a:cubicBezTo>
                    <a:cubicBezTo>
                      <a:pt x="1942" y="1308"/>
                      <a:pt x="1641" y="1219"/>
                      <a:pt x="1328" y="988"/>
                    </a:cubicBezTo>
                    <a:cubicBezTo>
                      <a:pt x="1276" y="950"/>
                      <a:pt x="1223" y="933"/>
                      <a:pt x="1171" y="933"/>
                    </a:cubicBezTo>
                    <a:cubicBezTo>
                      <a:pt x="972" y="933"/>
                      <a:pt x="784" y="1180"/>
                      <a:pt x="738" y="1423"/>
                    </a:cubicBezTo>
                    <a:cubicBezTo>
                      <a:pt x="497" y="2668"/>
                      <a:pt x="431" y="2826"/>
                      <a:pt x="310" y="3434"/>
                    </a:cubicBezTo>
                    <a:cubicBezTo>
                      <a:pt x="246" y="3751"/>
                      <a:pt x="81" y="3947"/>
                      <a:pt x="51" y="4143"/>
                    </a:cubicBezTo>
                    <a:cubicBezTo>
                      <a:pt x="12" y="4395"/>
                      <a:pt x="0" y="6128"/>
                      <a:pt x="0" y="6128"/>
                    </a:cubicBezTo>
                    <a:cubicBezTo>
                      <a:pt x="5" y="6473"/>
                      <a:pt x="727" y="6531"/>
                      <a:pt x="944" y="6629"/>
                    </a:cubicBezTo>
                    <a:cubicBezTo>
                      <a:pt x="1260" y="6770"/>
                      <a:pt x="2543" y="7089"/>
                      <a:pt x="4642" y="7277"/>
                    </a:cubicBezTo>
                    <a:cubicBezTo>
                      <a:pt x="5252" y="7332"/>
                      <a:pt x="6098" y="7360"/>
                      <a:pt x="6999" y="7360"/>
                    </a:cubicBezTo>
                    <a:cubicBezTo>
                      <a:pt x="9308" y="7360"/>
                      <a:pt x="11979" y="7174"/>
                      <a:pt x="11975" y="6769"/>
                    </a:cubicBezTo>
                    <a:cubicBezTo>
                      <a:pt x="11975" y="6769"/>
                      <a:pt x="11973" y="5850"/>
                      <a:pt x="11966" y="5236"/>
                    </a:cubicBezTo>
                    <a:cubicBezTo>
                      <a:pt x="11950" y="3937"/>
                      <a:pt x="6566" y="3042"/>
                      <a:pt x="6408" y="1439"/>
                    </a:cubicBezTo>
                    <a:cubicBezTo>
                      <a:pt x="6357" y="921"/>
                      <a:pt x="6025" y="1"/>
                      <a:pt x="5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
              <p:cNvSpPr/>
              <p:nvPr/>
            </p:nvSpPr>
            <p:spPr>
              <a:xfrm>
                <a:off x="6714289" y="2084747"/>
                <a:ext cx="328517" cy="414793"/>
              </a:xfrm>
              <a:custGeom>
                <a:avLst/>
                <a:gdLst/>
                <a:ahLst/>
                <a:cxnLst/>
                <a:rect l="l" t="t" r="r" b="b"/>
                <a:pathLst>
                  <a:path w="12558" h="15856" extrusionOk="0">
                    <a:moveTo>
                      <a:pt x="6767" y="1"/>
                    </a:moveTo>
                    <a:cubicBezTo>
                      <a:pt x="3645" y="1"/>
                      <a:pt x="0" y="3229"/>
                      <a:pt x="635" y="7382"/>
                    </a:cubicBezTo>
                    <a:cubicBezTo>
                      <a:pt x="958" y="9488"/>
                      <a:pt x="2476" y="15719"/>
                      <a:pt x="5689" y="15833"/>
                    </a:cubicBezTo>
                    <a:cubicBezTo>
                      <a:pt x="6104" y="15848"/>
                      <a:pt x="6449" y="15856"/>
                      <a:pt x="6808" y="15856"/>
                    </a:cubicBezTo>
                    <a:cubicBezTo>
                      <a:pt x="7071" y="15856"/>
                      <a:pt x="7343" y="15852"/>
                      <a:pt x="7656" y="15842"/>
                    </a:cubicBezTo>
                    <a:cubicBezTo>
                      <a:pt x="9265" y="15792"/>
                      <a:pt x="11831" y="10704"/>
                      <a:pt x="12148" y="7347"/>
                    </a:cubicBezTo>
                    <a:cubicBezTo>
                      <a:pt x="12558" y="2980"/>
                      <a:pt x="10375" y="320"/>
                      <a:pt x="7174" y="20"/>
                    </a:cubicBezTo>
                    <a:cubicBezTo>
                      <a:pt x="7040" y="7"/>
                      <a:pt x="6904" y="1"/>
                      <a:pt x="6767"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7"/>
              <p:cNvSpPr/>
              <p:nvPr/>
            </p:nvSpPr>
            <p:spPr>
              <a:xfrm>
                <a:off x="6978205" y="2222944"/>
                <a:ext cx="60194" cy="159367"/>
              </a:xfrm>
              <a:custGeom>
                <a:avLst/>
                <a:gdLst/>
                <a:ahLst/>
                <a:cxnLst/>
                <a:rect l="l" t="t" r="r" b="b"/>
                <a:pathLst>
                  <a:path w="2301" h="6092" extrusionOk="0">
                    <a:moveTo>
                      <a:pt x="2011" y="0"/>
                    </a:moveTo>
                    <a:cubicBezTo>
                      <a:pt x="2011" y="0"/>
                      <a:pt x="726" y="1402"/>
                      <a:pt x="408" y="1775"/>
                    </a:cubicBezTo>
                    <a:cubicBezTo>
                      <a:pt x="92" y="2147"/>
                      <a:pt x="375" y="3818"/>
                      <a:pt x="188" y="4609"/>
                    </a:cubicBezTo>
                    <a:cubicBezTo>
                      <a:pt x="1" y="5400"/>
                      <a:pt x="973" y="6084"/>
                      <a:pt x="973" y="6084"/>
                    </a:cubicBezTo>
                    <a:cubicBezTo>
                      <a:pt x="973" y="6084"/>
                      <a:pt x="1134" y="6092"/>
                      <a:pt x="1327" y="6092"/>
                    </a:cubicBezTo>
                    <a:cubicBezTo>
                      <a:pt x="1571" y="6092"/>
                      <a:pt x="1865" y="6079"/>
                      <a:pt x="1953" y="6023"/>
                    </a:cubicBezTo>
                    <a:cubicBezTo>
                      <a:pt x="2109" y="5920"/>
                      <a:pt x="1972" y="5611"/>
                      <a:pt x="1972" y="5611"/>
                    </a:cubicBezTo>
                    <a:lnTo>
                      <a:pt x="1758" y="3659"/>
                    </a:lnTo>
                    <a:lnTo>
                      <a:pt x="2301" y="2554"/>
                    </a:lnTo>
                    <a:lnTo>
                      <a:pt x="2011" y="0"/>
                    </a:ln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7"/>
              <p:cNvSpPr/>
              <p:nvPr/>
            </p:nvSpPr>
            <p:spPr>
              <a:xfrm>
                <a:off x="6874956" y="2382069"/>
                <a:ext cx="128733" cy="124522"/>
              </a:xfrm>
              <a:custGeom>
                <a:avLst/>
                <a:gdLst/>
                <a:ahLst/>
                <a:cxnLst/>
                <a:rect l="l" t="t" r="r" b="b"/>
                <a:pathLst>
                  <a:path w="4921" h="4760" extrusionOk="0">
                    <a:moveTo>
                      <a:pt x="4920" y="1"/>
                    </a:moveTo>
                    <a:cubicBezTo>
                      <a:pt x="4920" y="1"/>
                      <a:pt x="2592" y="758"/>
                      <a:pt x="2549" y="838"/>
                    </a:cubicBezTo>
                    <a:cubicBezTo>
                      <a:pt x="2506" y="918"/>
                      <a:pt x="1252" y="1843"/>
                      <a:pt x="799" y="2178"/>
                    </a:cubicBezTo>
                    <a:cubicBezTo>
                      <a:pt x="345" y="2512"/>
                      <a:pt x="130" y="3865"/>
                      <a:pt x="66" y="3990"/>
                    </a:cubicBezTo>
                    <a:cubicBezTo>
                      <a:pt x="0" y="4116"/>
                      <a:pt x="772" y="4485"/>
                      <a:pt x="772" y="4485"/>
                    </a:cubicBezTo>
                    <a:cubicBezTo>
                      <a:pt x="772" y="4485"/>
                      <a:pt x="2286" y="4721"/>
                      <a:pt x="2494" y="4754"/>
                    </a:cubicBezTo>
                    <a:cubicBezTo>
                      <a:pt x="2517" y="4758"/>
                      <a:pt x="2538" y="4760"/>
                      <a:pt x="2559" y="4760"/>
                    </a:cubicBezTo>
                    <a:cubicBezTo>
                      <a:pt x="2723" y="4760"/>
                      <a:pt x="2802" y="4645"/>
                      <a:pt x="2874" y="4467"/>
                    </a:cubicBezTo>
                    <a:cubicBezTo>
                      <a:pt x="2955" y="4270"/>
                      <a:pt x="3398" y="2864"/>
                      <a:pt x="3398" y="2864"/>
                    </a:cubicBezTo>
                    <a:cubicBezTo>
                      <a:pt x="3398" y="2864"/>
                      <a:pt x="4773" y="1317"/>
                      <a:pt x="4792" y="1283"/>
                    </a:cubicBezTo>
                    <a:cubicBezTo>
                      <a:pt x="4813" y="1248"/>
                      <a:pt x="4920" y="1"/>
                      <a:pt x="4920" y="1"/>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7"/>
              <p:cNvSpPr/>
              <p:nvPr/>
            </p:nvSpPr>
            <p:spPr>
              <a:xfrm>
                <a:off x="6660689" y="3095448"/>
                <a:ext cx="858388" cy="1045380"/>
              </a:xfrm>
              <a:custGeom>
                <a:avLst/>
                <a:gdLst/>
                <a:ahLst/>
                <a:cxnLst/>
                <a:rect l="l" t="t" r="r" b="b"/>
                <a:pathLst>
                  <a:path w="32813" h="39961" extrusionOk="0">
                    <a:moveTo>
                      <a:pt x="6670" y="5479"/>
                    </a:moveTo>
                    <a:cubicBezTo>
                      <a:pt x="6689" y="5479"/>
                      <a:pt x="6724" y="5525"/>
                      <a:pt x="6774" y="5638"/>
                    </a:cubicBezTo>
                    <a:cubicBezTo>
                      <a:pt x="6770" y="5722"/>
                      <a:pt x="6772" y="5805"/>
                      <a:pt x="6780" y="5888"/>
                    </a:cubicBezTo>
                    <a:cubicBezTo>
                      <a:pt x="6661" y="5680"/>
                      <a:pt x="6630" y="5479"/>
                      <a:pt x="6670" y="5479"/>
                    </a:cubicBezTo>
                    <a:close/>
                    <a:moveTo>
                      <a:pt x="6992" y="6379"/>
                    </a:moveTo>
                    <a:lnTo>
                      <a:pt x="7021" y="6410"/>
                    </a:lnTo>
                    <a:cubicBezTo>
                      <a:pt x="7043" y="6496"/>
                      <a:pt x="7066" y="6587"/>
                      <a:pt x="7090" y="6685"/>
                    </a:cubicBezTo>
                    <a:lnTo>
                      <a:pt x="7090" y="6685"/>
                    </a:lnTo>
                    <a:cubicBezTo>
                      <a:pt x="7064" y="6582"/>
                      <a:pt x="7027" y="6481"/>
                      <a:pt x="6992" y="6379"/>
                    </a:cubicBezTo>
                    <a:close/>
                    <a:moveTo>
                      <a:pt x="6095" y="1"/>
                    </a:moveTo>
                    <a:cubicBezTo>
                      <a:pt x="5573" y="679"/>
                      <a:pt x="4813" y="1104"/>
                      <a:pt x="4009" y="1150"/>
                    </a:cubicBezTo>
                    <a:cubicBezTo>
                      <a:pt x="2994" y="1684"/>
                      <a:pt x="2090" y="2632"/>
                      <a:pt x="1496" y="3704"/>
                    </a:cubicBezTo>
                    <a:cubicBezTo>
                      <a:pt x="634" y="5261"/>
                      <a:pt x="1" y="6966"/>
                      <a:pt x="97" y="8770"/>
                    </a:cubicBezTo>
                    <a:cubicBezTo>
                      <a:pt x="271" y="12051"/>
                      <a:pt x="1513" y="14978"/>
                      <a:pt x="4247" y="17152"/>
                    </a:cubicBezTo>
                    <a:cubicBezTo>
                      <a:pt x="5215" y="17935"/>
                      <a:pt x="6765" y="18200"/>
                      <a:pt x="8580" y="18200"/>
                    </a:cubicBezTo>
                    <a:cubicBezTo>
                      <a:pt x="12396" y="18200"/>
                      <a:pt x="17383" y="17027"/>
                      <a:pt x="20590" y="17027"/>
                    </a:cubicBezTo>
                    <a:cubicBezTo>
                      <a:pt x="21699" y="17027"/>
                      <a:pt x="22595" y="17167"/>
                      <a:pt x="23156" y="17545"/>
                    </a:cubicBezTo>
                    <a:cubicBezTo>
                      <a:pt x="23156" y="17545"/>
                      <a:pt x="22100" y="20560"/>
                      <a:pt x="22442" y="27616"/>
                    </a:cubicBezTo>
                    <a:lnTo>
                      <a:pt x="21318" y="39149"/>
                    </a:lnTo>
                    <a:cubicBezTo>
                      <a:pt x="21427" y="39748"/>
                      <a:pt x="22241" y="39961"/>
                      <a:pt x="23225" y="39961"/>
                    </a:cubicBezTo>
                    <a:cubicBezTo>
                      <a:pt x="24845" y="39961"/>
                      <a:pt x="26929" y="39384"/>
                      <a:pt x="27102" y="38997"/>
                    </a:cubicBezTo>
                    <a:cubicBezTo>
                      <a:pt x="27102" y="38997"/>
                      <a:pt x="29985" y="30844"/>
                      <a:pt x="30694" y="25588"/>
                    </a:cubicBezTo>
                    <a:cubicBezTo>
                      <a:pt x="31113" y="22481"/>
                      <a:pt x="32813" y="15701"/>
                      <a:pt x="32364" y="13472"/>
                    </a:cubicBezTo>
                    <a:cubicBezTo>
                      <a:pt x="31900" y="11168"/>
                      <a:pt x="30353" y="9846"/>
                      <a:pt x="28247" y="8863"/>
                    </a:cubicBezTo>
                    <a:cubicBezTo>
                      <a:pt x="24561" y="7143"/>
                      <a:pt x="12044" y="6291"/>
                      <a:pt x="10543" y="5815"/>
                    </a:cubicBezTo>
                    <a:cubicBezTo>
                      <a:pt x="10459" y="5789"/>
                      <a:pt x="10339" y="5777"/>
                      <a:pt x="10194" y="5777"/>
                    </a:cubicBezTo>
                    <a:cubicBezTo>
                      <a:pt x="9255" y="5777"/>
                      <a:pt x="7265" y="6263"/>
                      <a:pt x="7116" y="6263"/>
                    </a:cubicBezTo>
                    <a:cubicBezTo>
                      <a:pt x="7111" y="6263"/>
                      <a:pt x="7109" y="6262"/>
                      <a:pt x="7108" y="6261"/>
                    </a:cubicBezTo>
                    <a:cubicBezTo>
                      <a:pt x="7094" y="6252"/>
                      <a:pt x="7079" y="6245"/>
                      <a:pt x="7066" y="6236"/>
                    </a:cubicBezTo>
                    <a:cubicBezTo>
                      <a:pt x="7032" y="6214"/>
                      <a:pt x="6968" y="6148"/>
                      <a:pt x="6968" y="6141"/>
                    </a:cubicBezTo>
                    <a:lnTo>
                      <a:pt x="6968" y="6141"/>
                    </a:lnTo>
                    <a:cubicBezTo>
                      <a:pt x="6984" y="6151"/>
                      <a:pt x="7002" y="6162"/>
                      <a:pt x="7018" y="6172"/>
                    </a:cubicBezTo>
                    <a:cubicBezTo>
                      <a:pt x="7002" y="6156"/>
                      <a:pt x="7100" y="5340"/>
                      <a:pt x="7160" y="5143"/>
                    </a:cubicBezTo>
                    <a:cubicBezTo>
                      <a:pt x="7684" y="3404"/>
                      <a:pt x="7210" y="1437"/>
                      <a:pt x="60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
              <p:cNvSpPr/>
              <p:nvPr/>
            </p:nvSpPr>
            <p:spPr>
              <a:xfrm>
                <a:off x="6633432" y="2324833"/>
                <a:ext cx="261809" cy="451757"/>
              </a:xfrm>
              <a:custGeom>
                <a:avLst/>
                <a:gdLst/>
                <a:ahLst/>
                <a:cxnLst/>
                <a:rect l="l" t="t" r="r" b="b"/>
                <a:pathLst>
                  <a:path w="10008" h="17269" extrusionOk="0">
                    <a:moveTo>
                      <a:pt x="4897" y="0"/>
                    </a:moveTo>
                    <a:cubicBezTo>
                      <a:pt x="4515" y="0"/>
                      <a:pt x="4289" y="287"/>
                      <a:pt x="4361" y="988"/>
                    </a:cubicBezTo>
                    <a:cubicBezTo>
                      <a:pt x="4511" y="2437"/>
                      <a:pt x="3295" y="6374"/>
                      <a:pt x="2784" y="7577"/>
                    </a:cubicBezTo>
                    <a:cubicBezTo>
                      <a:pt x="2641" y="7913"/>
                      <a:pt x="2535" y="8270"/>
                      <a:pt x="2405" y="8610"/>
                    </a:cubicBezTo>
                    <a:cubicBezTo>
                      <a:pt x="2363" y="8718"/>
                      <a:pt x="2333" y="8799"/>
                      <a:pt x="2312" y="8858"/>
                    </a:cubicBezTo>
                    <a:lnTo>
                      <a:pt x="2312" y="8858"/>
                    </a:lnTo>
                    <a:cubicBezTo>
                      <a:pt x="2289" y="8904"/>
                      <a:pt x="2261" y="8959"/>
                      <a:pt x="2228" y="9025"/>
                    </a:cubicBezTo>
                    <a:cubicBezTo>
                      <a:pt x="2064" y="9352"/>
                      <a:pt x="1902" y="9676"/>
                      <a:pt x="1722" y="9996"/>
                    </a:cubicBezTo>
                    <a:cubicBezTo>
                      <a:pt x="1649" y="10127"/>
                      <a:pt x="1605" y="10215"/>
                      <a:pt x="1581" y="10272"/>
                    </a:cubicBezTo>
                    <a:lnTo>
                      <a:pt x="1581" y="10272"/>
                    </a:lnTo>
                    <a:cubicBezTo>
                      <a:pt x="440" y="11619"/>
                      <a:pt x="0" y="13356"/>
                      <a:pt x="873" y="15020"/>
                    </a:cubicBezTo>
                    <a:cubicBezTo>
                      <a:pt x="1557" y="16324"/>
                      <a:pt x="3115" y="17268"/>
                      <a:pt x="4633" y="17268"/>
                    </a:cubicBezTo>
                    <a:cubicBezTo>
                      <a:pt x="5254" y="17268"/>
                      <a:pt x="5868" y="17111"/>
                      <a:pt x="6413" y="16755"/>
                    </a:cubicBezTo>
                    <a:cubicBezTo>
                      <a:pt x="8868" y="15155"/>
                      <a:pt x="10008" y="11642"/>
                      <a:pt x="9840" y="9608"/>
                    </a:cubicBezTo>
                    <a:cubicBezTo>
                      <a:pt x="9739" y="8381"/>
                      <a:pt x="9736" y="7595"/>
                      <a:pt x="9610" y="6817"/>
                    </a:cubicBezTo>
                    <a:cubicBezTo>
                      <a:pt x="9358" y="5259"/>
                      <a:pt x="8896" y="4192"/>
                      <a:pt x="8169" y="2868"/>
                    </a:cubicBezTo>
                    <a:cubicBezTo>
                      <a:pt x="7379" y="1431"/>
                      <a:pt x="5751" y="0"/>
                      <a:pt x="4897"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
              <p:cNvSpPr/>
              <p:nvPr/>
            </p:nvSpPr>
            <p:spPr>
              <a:xfrm>
                <a:off x="6699587" y="2478281"/>
                <a:ext cx="224165" cy="159314"/>
              </a:xfrm>
              <a:custGeom>
                <a:avLst/>
                <a:gdLst/>
                <a:ahLst/>
                <a:cxnLst/>
                <a:rect l="l" t="t" r="r" b="b"/>
                <a:pathLst>
                  <a:path w="8569" h="6090" extrusionOk="0">
                    <a:moveTo>
                      <a:pt x="834" y="1"/>
                    </a:moveTo>
                    <a:cubicBezTo>
                      <a:pt x="624" y="1"/>
                      <a:pt x="615" y="192"/>
                      <a:pt x="615" y="192"/>
                    </a:cubicBezTo>
                    <a:cubicBezTo>
                      <a:pt x="615" y="192"/>
                      <a:pt x="0" y="2013"/>
                      <a:pt x="20" y="2089"/>
                    </a:cubicBezTo>
                    <a:cubicBezTo>
                      <a:pt x="475" y="3806"/>
                      <a:pt x="8569" y="6090"/>
                      <a:pt x="8569" y="6090"/>
                    </a:cubicBezTo>
                    <a:cubicBezTo>
                      <a:pt x="8569" y="6090"/>
                      <a:pt x="8135" y="3278"/>
                      <a:pt x="8054" y="2617"/>
                    </a:cubicBezTo>
                    <a:cubicBezTo>
                      <a:pt x="7974" y="1956"/>
                      <a:pt x="7463" y="1903"/>
                      <a:pt x="7463" y="1903"/>
                    </a:cubicBezTo>
                    <a:cubicBezTo>
                      <a:pt x="7463" y="1903"/>
                      <a:pt x="1174" y="59"/>
                      <a:pt x="921" y="10"/>
                    </a:cubicBezTo>
                    <a:cubicBezTo>
                      <a:pt x="888" y="4"/>
                      <a:pt x="860" y="1"/>
                      <a:pt x="83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
              <p:cNvSpPr/>
              <p:nvPr/>
            </p:nvSpPr>
            <p:spPr>
              <a:xfrm>
                <a:off x="6592990" y="2527224"/>
                <a:ext cx="452542" cy="851874"/>
              </a:xfrm>
              <a:custGeom>
                <a:avLst/>
                <a:gdLst/>
                <a:ahLst/>
                <a:cxnLst/>
                <a:rect l="l" t="t" r="r" b="b"/>
                <a:pathLst>
                  <a:path w="17299" h="32564" extrusionOk="0">
                    <a:moveTo>
                      <a:pt x="4477" y="0"/>
                    </a:moveTo>
                    <a:cubicBezTo>
                      <a:pt x="3636" y="0"/>
                      <a:pt x="2577" y="1874"/>
                      <a:pt x="2076" y="3112"/>
                    </a:cubicBezTo>
                    <a:cubicBezTo>
                      <a:pt x="0" y="8248"/>
                      <a:pt x="641" y="16061"/>
                      <a:pt x="1948" y="24265"/>
                    </a:cubicBezTo>
                    <a:cubicBezTo>
                      <a:pt x="2607" y="28407"/>
                      <a:pt x="1493" y="31388"/>
                      <a:pt x="2406" y="32512"/>
                    </a:cubicBezTo>
                    <a:cubicBezTo>
                      <a:pt x="2434" y="32547"/>
                      <a:pt x="2476" y="32563"/>
                      <a:pt x="2530" y="32563"/>
                    </a:cubicBezTo>
                    <a:cubicBezTo>
                      <a:pt x="3202" y="32563"/>
                      <a:pt x="5856" y="30063"/>
                      <a:pt x="10179" y="29216"/>
                    </a:cubicBezTo>
                    <a:cubicBezTo>
                      <a:pt x="14721" y="28324"/>
                      <a:pt x="17277" y="28447"/>
                      <a:pt x="17284" y="27808"/>
                    </a:cubicBezTo>
                    <a:cubicBezTo>
                      <a:pt x="17299" y="26486"/>
                      <a:pt x="16214" y="25976"/>
                      <a:pt x="16279" y="24583"/>
                    </a:cubicBezTo>
                    <a:cubicBezTo>
                      <a:pt x="16395" y="22121"/>
                      <a:pt x="17103" y="18617"/>
                      <a:pt x="16031" y="11452"/>
                    </a:cubicBezTo>
                    <a:cubicBezTo>
                      <a:pt x="15378" y="7093"/>
                      <a:pt x="12665" y="2180"/>
                      <a:pt x="12665" y="2180"/>
                    </a:cubicBezTo>
                    <a:lnTo>
                      <a:pt x="4492" y="1"/>
                    </a:lnTo>
                    <a:cubicBezTo>
                      <a:pt x="4487" y="0"/>
                      <a:pt x="4482" y="0"/>
                      <a:pt x="447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
              <p:cNvSpPr/>
              <p:nvPr/>
            </p:nvSpPr>
            <p:spPr>
              <a:xfrm>
                <a:off x="6635341" y="2555842"/>
                <a:ext cx="766514" cy="718484"/>
              </a:xfrm>
              <a:custGeom>
                <a:avLst/>
                <a:gdLst/>
                <a:ahLst/>
                <a:cxnLst/>
                <a:rect l="l" t="t" r="r" b="b"/>
                <a:pathLst>
                  <a:path w="29301" h="27465" extrusionOk="0">
                    <a:moveTo>
                      <a:pt x="5166" y="0"/>
                    </a:moveTo>
                    <a:cubicBezTo>
                      <a:pt x="5110" y="0"/>
                      <a:pt x="5053" y="1"/>
                      <a:pt x="4996" y="2"/>
                    </a:cubicBezTo>
                    <a:cubicBezTo>
                      <a:pt x="1999" y="1861"/>
                      <a:pt x="0" y="5221"/>
                      <a:pt x="818" y="8981"/>
                    </a:cubicBezTo>
                    <a:cubicBezTo>
                      <a:pt x="1408" y="11702"/>
                      <a:pt x="2306" y="13635"/>
                      <a:pt x="2977" y="16339"/>
                    </a:cubicBezTo>
                    <a:cubicBezTo>
                      <a:pt x="3350" y="17848"/>
                      <a:pt x="4287" y="19985"/>
                      <a:pt x="7641" y="21791"/>
                    </a:cubicBezTo>
                    <a:cubicBezTo>
                      <a:pt x="9120" y="22587"/>
                      <a:pt x="15540" y="23953"/>
                      <a:pt x="18268" y="25267"/>
                    </a:cubicBezTo>
                    <a:cubicBezTo>
                      <a:pt x="18239" y="25428"/>
                      <a:pt x="20545" y="26318"/>
                      <a:pt x="20641" y="26332"/>
                    </a:cubicBezTo>
                    <a:cubicBezTo>
                      <a:pt x="20912" y="26371"/>
                      <a:pt x="21164" y="26389"/>
                      <a:pt x="21397" y="26389"/>
                    </a:cubicBezTo>
                    <a:cubicBezTo>
                      <a:pt x="23523" y="26389"/>
                      <a:pt x="24175" y="24923"/>
                      <a:pt x="24803" y="24830"/>
                    </a:cubicBezTo>
                    <a:cubicBezTo>
                      <a:pt x="24868" y="24821"/>
                      <a:pt x="24933" y="24816"/>
                      <a:pt x="24997" y="24816"/>
                    </a:cubicBezTo>
                    <a:cubicBezTo>
                      <a:pt x="26526" y="24816"/>
                      <a:pt x="27641" y="27464"/>
                      <a:pt x="28440" y="27464"/>
                    </a:cubicBezTo>
                    <a:cubicBezTo>
                      <a:pt x="28481" y="27464"/>
                      <a:pt x="28522" y="27457"/>
                      <a:pt x="28561" y="27442"/>
                    </a:cubicBezTo>
                    <a:cubicBezTo>
                      <a:pt x="29300" y="27164"/>
                      <a:pt x="27944" y="24344"/>
                      <a:pt x="27035" y="23077"/>
                    </a:cubicBezTo>
                    <a:cubicBezTo>
                      <a:pt x="26511" y="22348"/>
                      <a:pt x="25897" y="22191"/>
                      <a:pt x="25424" y="22191"/>
                    </a:cubicBezTo>
                    <a:cubicBezTo>
                      <a:pt x="25240" y="22191"/>
                      <a:pt x="25078" y="22214"/>
                      <a:pt x="24950" y="22237"/>
                    </a:cubicBezTo>
                    <a:cubicBezTo>
                      <a:pt x="24932" y="22240"/>
                      <a:pt x="24905" y="22242"/>
                      <a:pt x="24871" y="22242"/>
                    </a:cubicBezTo>
                    <a:cubicBezTo>
                      <a:pt x="24140" y="22242"/>
                      <a:pt x="19875" y="21571"/>
                      <a:pt x="19806" y="21547"/>
                    </a:cubicBezTo>
                    <a:cubicBezTo>
                      <a:pt x="17567" y="20770"/>
                      <a:pt x="14708" y="19154"/>
                      <a:pt x="14205" y="18629"/>
                    </a:cubicBezTo>
                    <a:cubicBezTo>
                      <a:pt x="10069" y="14311"/>
                      <a:pt x="9330" y="15802"/>
                      <a:pt x="9134" y="14896"/>
                    </a:cubicBezTo>
                    <a:cubicBezTo>
                      <a:pt x="9024" y="13947"/>
                      <a:pt x="9590" y="12270"/>
                      <a:pt x="8530" y="9571"/>
                    </a:cubicBezTo>
                    <a:cubicBezTo>
                      <a:pt x="8430" y="9317"/>
                      <a:pt x="8158" y="8137"/>
                      <a:pt x="8136" y="7955"/>
                    </a:cubicBezTo>
                    <a:cubicBezTo>
                      <a:pt x="8087" y="7496"/>
                      <a:pt x="8068" y="7032"/>
                      <a:pt x="8078" y="6570"/>
                    </a:cubicBezTo>
                    <a:cubicBezTo>
                      <a:pt x="8084" y="6195"/>
                      <a:pt x="8097" y="5820"/>
                      <a:pt x="8133" y="5446"/>
                    </a:cubicBezTo>
                    <a:cubicBezTo>
                      <a:pt x="8142" y="5344"/>
                      <a:pt x="8142" y="5242"/>
                      <a:pt x="8133" y="5139"/>
                    </a:cubicBezTo>
                    <a:cubicBezTo>
                      <a:pt x="8173" y="4882"/>
                      <a:pt x="8295" y="4595"/>
                      <a:pt x="8350" y="4371"/>
                    </a:cubicBezTo>
                    <a:cubicBezTo>
                      <a:pt x="8555" y="3519"/>
                      <a:pt x="8621" y="2815"/>
                      <a:pt x="8401" y="1959"/>
                    </a:cubicBezTo>
                    <a:cubicBezTo>
                      <a:pt x="8032" y="529"/>
                      <a:pt x="6747" y="0"/>
                      <a:pt x="5166"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7"/>
              <p:cNvSpPr/>
              <p:nvPr/>
            </p:nvSpPr>
            <p:spPr>
              <a:xfrm>
                <a:off x="6596469" y="2527695"/>
                <a:ext cx="347745" cy="451862"/>
              </a:xfrm>
              <a:custGeom>
                <a:avLst/>
                <a:gdLst/>
                <a:ahLst/>
                <a:cxnLst/>
                <a:rect l="l" t="t" r="r" b="b"/>
                <a:pathLst>
                  <a:path w="13293" h="17273" extrusionOk="0">
                    <a:moveTo>
                      <a:pt x="7497" y="1"/>
                    </a:moveTo>
                    <a:cubicBezTo>
                      <a:pt x="7258" y="1"/>
                      <a:pt x="7015" y="18"/>
                      <a:pt x="6770" y="54"/>
                    </a:cubicBezTo>
                    <a:cubicBezTo>
                      <a:pt x="4667" y="363"/>
                      <a:pt x="3687" y="1300"/>
                      <a:pt x="2760" y="2497"/>
                    </a:cubicBezTo>
                    <a:cubicBezTo>
                      <a:pt x="1" y="6055"/>
                      <a:pt x="1364" y="13411"/>
                      <a:pt x="2123" y="16080"/>
                    </a:cubicBezTo>
                    <a:cubicBezTo>
                      <a:pt x="2123" y="16080"/>
                      <a:pt x="4526" y="17273"/>
                      <a:pt x="7525" y="17273"/>
                    </a:cubicBezTo>
                    <a:cubicBezTo>
                      <a:pt x="9227" y="17273"/>
                      <a:pt x="11120" y="16889"/>
                      <a:pt x="12875" y="15685"/>
                    </a:cubicBezTo>
                    <a:cubicBezTo>
                      <a:pt x="13293" y="15398"/>
                      <a:pt x="12332" y="5915"/>
                      <a:pt x="11247" y="2455"/>
                    </a:cubicBezTo>
                    <a:cubicBezTo>
                      <a:pt x="10760" y="905"/>
                      <a:pt x="9218" y="1"/>
                      <a:pt x="749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
              <p:cNvSpPr/>
              <p:nvPr/>
            </p:nvSpPr>
            <p:spPr>
              <a:xfrm>
                <a:off x="7016319" y="3240185"/>
                <a:ext cx="471796" cy="91272"/>
              </a:xfrm>
              <a:custGeom>
                <a:avLst/>
                <a:gdLst/>
                <a:ahLst/>
                <a:cxnLst/>
                <a:rect l="l" t="t" r="r" b="b"/>
                <a:pathLst>
                  <a:path w="18035" h="3489" extrusionOk="0">
                    <a:moveTo>
                      <a:pt x="638" y="1"/>
                    </a:moveTo>
                    <a:cubicBezTo>
                      <a:pt x="348" y="1"/>
                      <a:pt x="97" y="216"/>
                      <a:pt x="57" y="510"/>
                    </a:cubicBezTo>
                    <a:lnTo>
                      <a:pt x="42" y="621"/>
                    </a:lnTo>
                    <a:cubicBezTo>
                      <a:pt x="1" y="942"/>
                      <a:pt x="227" y="1237"/>
                      <a:pt x="547" y="1280"/>
                    </a:cubicBezTo>
                    <a:lnTo>
                      <a:pt x="17320" y="3483"/>
                    </a:lnTo>
                    <a:cubicBezTo>
                      <a:pt x="17346" y="3487"/>
                      <a:pt x="17372" y="3488"/>
                      <a:pt x="17397" y="3488"/>
                    </a:cubicBezTo>
                    <a:cubicBezTo>
                      <a:pt x="17687" y="3488"/>
                      <a:pt x="17939" y="3273"/>
                      <a:pt x="17979" y="2978"/>
                    </a:cubicBezTo>
                    <a:lnTo>
                      <a:pt x="17994" y="2866"/>
                    </a:lnTo>
                    <a:cubicBezTo>
                      <a:pt x="18034" y="2545"/>
                      <a:pt x="17810" y="2252"/>
                      <a:pt x="17488" y="2209"/>
                    </a:cubicBezTo>
                    <a:lnTo>
                      <a:pt x="715" y="6"/>
                    </a:lnTo>
                    <a:cubicBezTo>
                      <a:pt x="689" y="2"/>
                      <a:pt x="663" y="1"/>
                      <a:pt x="6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
              <p:cNvSpPr/>
              <p:nvPr/>
            </p:nvSpPr>
            <p:spPr>
              <a:xfrm>
                <a:off x="7448856" y="2954818"/>
                <a:ext cx="311173" cy="372675"/>
              </a:xfrm>
              <a:custGeom>
                <a:avLst/>
                <a:gdLst/>
                <a:ahLst/>
                <a:cxnLst/>
                <a:rect l="l" t="t" r="r" b="b"/>
                <a:pathLst>
                  <a:path w="11895" h="14246" extrusionOk="0">
                    <a:moveTo>
                      <a:pt x="11382" y="0"/>
                    </a:moveTo>
                    <a:cubicBezTo>
                      <a:pt x="11265" y="0"/>
                      <a:pt x="11150" y="51"/>
                      <a:pt x="11070" y="148"/>
                    </a:cubicBezTo>
                    <a:lnTo>
                      <a:pt x="140" y="13539"/>
                    </a:lnTo>
                    <a:cubicBezTo>
                      <a:pt x="0" y="13711"/>
                      <a:pt x="26" y="13964"/>
                      <a:pt x="198" y="14105"/>
                    </a:cubicBezTo>
                    <a:lnTo>
                      <a:pt x="258" y="14156"/>
                    </a:lnTo>
                    <a:cubicBezTo>
                      <a:pt x="332" y="14216"/>
                      <a:pt x="422" y="14246"/>
                      <a:pt x="511" y="14246"/>
                    </a:cubicBezTo>
                    <a:cubicBezTo>
                      <a:pt x="629" y="14246"/>
                      <a:pt x="745" y="14195"/>
                      <a:pt x="826" y="14098"/>
                    </a:cubicBezTo>
                    <a:lnTo>
                      <a:pt x="11755" y="707"/>
                    </a:lnTo>
                    <a:cubicBezTo>
                      <a:pt x="11895" y="534"/>
                      <a:pt x="11868" y="281"/>
                      <a:pt x="11697" y="140"/>
                    </a:cubicBezTo>
                    <a:lnTo>
                      <a:pt x="11636" y="91"/>
                    </a:lnTo>
                    <a:cubicBezTo>
                      <a:pt x="11561" y="30"/>
                      <a:pt x="11471" y="0"/>
                      <a:pt x="1138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
              <p:cNvSpPr/>
              <p:nvPr/>
            </p:nvSpPr>
            <p:spPr>
              <a:xfrm>
                <a:off x="6710836" y="2044357"/>
                <a:ext cx="376835" cy="347012"/>
              </a:xfrm>
              <a:custGeom>
                <a:avLst/>
                <a:gdLst/>
                <a:ahLst/>
                <a:cxnLst/>
                <a:rect l="l" t="t" r="r" b="b"/>
                <a:pathLst>
                  <a:path w="14405" h="13265" extrusionOk="0">
                    <a:moveTo>
                      <a:pt x="7103" y="1"/>
                    </a:moveTo>
                    <a:cubicBezTo>
                      <a:pt x="5963" y="1"/>
                      <a:pt x="4811" y="313"/>
                      <a:pt x="3857" y="923"/>
                    </a:cubicBezTo>
                    <a:cubicBezTo>
                      <a:pt x="3686" y="894"/>
                      <a:pt x="3516" y="878"/>
                      <a:pt x="3347" y="878"/>
                    </a:cubicBezTo>
                    <a:cubicBezTo>
                      <a:pt x="2612" y="878"/>
                      <a:pt x="1911" y="1177"/>
                      <a:pt x="1329" y="1940"/>
                    </a:cubicBezTo>
                    <a:cubicBezTo>
                      <a:pt x="0" y="3681"/>
                      <a:pt x="70" y="5990"/>
                      <a:pt x="449" y="8241"/>
                    </a:cubicBezTo>
                    <a:cubicBezTo>
                      <a:pt x="515" y="8748"/>
                      <a:pt x="599" y="9265"/>
                      <a:pt x="692" y="9793"/>
                    </a:cubicBezTo>
                    <a:cubicBezTo>
                      <a:pt x="724" y="10545"/>
                      <a:pt x="915" y="11311"/>
                      <a:pt x="1042" y="12050"/>
                    </a:cubicBezTo>
                    <a:cubicBezTo>
                      <a:pt x="1172" y="12807"/>
                      <a:pt x="1432" y="12837"/>
                      <a:pt x="2157" y="13000"/>
                    </a:cubicBezTo>
                    <a:cubicBezTo>
                      <a:pt x="2450" y="13066"/>
                      <a:pt x="2928" y="13265"/>
                      <a:pt x="3326" y="13265"/>
                    </a:cubicBezTo>
                    <a:cubicBezTo>
                      <a:pt x="3521" y="13265"/>
                      <a:pt x="3697" y="13217"/>
                      <a:pt x="3823" y="13082"/>
                    </a:cubicBezTo>
                    <a:cubicBezTo>
                      <a:pt x="4230" y="12643"/>
                      <a:pt x="4245" y="11778"/>
                      <a:pt x="4385" y="11222"/>
                    </a:cubicBezTo>
                    <a:cubicBezTo>
                      <a:pt x="4397" y="11173"/>
                      <a:pt x="4389" y="11122"/>
                      <a:pt x="4365" y="11078"/>
                    </a:cubicBezTo>
                    <a:cubicBezTo>
                      <a:pt x="4340" y="10942"/>
                      <a:pt x="4249" y="10828"/>
                      <a:pt x="4123" y="10771"/>
                    </a:cubicBezTo>
                    <a:cubicBezTo>
                      <a:pt x="4107" y="10736"/>
                      <a:pt x="4086" y="10703"/>
                      <a:pt x="4059" y="10673"/>
                    </a:cubicBezTo>
                    <a:cubicBezTo>
                      <a:pt x="3568" y="10176"/>
                      <a:pt x="3736" y="8244"/>
                      <a:pt x="4677" y="8244"/>
                    </a:cubicBezTo>
                    <a:cubicBezTo>
                      <a:pt x="4752" y="8244"/>
                      <a:pt x="4832" y="8256"/>
                      <a:pt x="4917" y="8283"/>
                    </a:cubicBezTo>
                    <a:cubicBezTo>
                      <a:pt x="5428" y="8442"/>
                      <a:pt x="5425" y="9047"/>
                      <a:pt x="5721" y="9375"/>
                    </a:cubicBezTo>
                    <a:cubicBezTo>
                      <a:pt x="5901" y="9574"/>
                      <a:pt x="6078" y="9647"/>
                      <a:pt x="6263" y="9647"/>
                    </a:cubicBezTo>
                    <a:cubicBezTo>
                      <a:pt x="6552" y="9647"/>
                      <a:pt x="6857" y="9466"/>
                      <a:pt x="7208" y="9301"/>
                    </a:cubicBezTo>
                    <a:cubicBezTo>
                      <a:pt x="7925" y="8964"/>
                      <a:pt x="8739" y="8746"/>
                      <a:pt x="8674" y="7859"/>
                    </a:cubicBezTo>
                    <a:cubicBezTo>
                      <a:pt x="8621" y="7123"/>
                      <a:pt x="8420" y="6272"/>
                      <a:pt x="8152" y="5487"/>
                    </a:cubicBezTo>
                    <a:lnTo>
                      <a:pt x="8152" y="5487"/>
                    </a:lnTo>
                    <a:cubicBezTo>
                      <a:pt x="9023" y="5793"/>
                      <a:pt x="10007" y="6067"/>
                      <a:pt x="10927" y="6067"/>
                    </a:cubicBezTo>
                    <a:cubicBezTo>
                      <a:pt x="11131" y="6067"/>
                      <a:pt x="11331" y="6053"/>
                      <a:pt x="11526" y="6024"/>
                    </a:cubicBezTo>
                    <a:cubicBezTo>
                      <a:pt x="11558" y="6027"/>
                      <a:pt x="11589" y="6028"/>
                      <a:pt x="11620" y="6028"/>
                    </a:cubicBezTo>
                    <a:cubicBezTo>
                      <a:pt x="11841" y="6028"/>
                      <a:pt x="12029" y="5966"/>
                      <a:pt x="12245" y="5823"/>
                    </a:cubicBezTo>
                    <a:cubicBezTo>
                      <a:pt x="12296" y="5801"/>
                      <a:pt x="12352" y="5792"/>
                      <a:pt x="12403" y="5765"/>
                    </a:cubicBezTo>
                    <a:cubicBezTo>
                      <a:pt x="12583" y="5672"/>
                      <a:pt x="12752" y="5559"/>
                      <a:pt x="12908" y="5429"/>
                    </a:cubicBezTo>
                    <a:cubicBezTo>
                      <a:pt x="13386" y="5129"/>
                      <a:pt x="13850" y="4719"/>
                      <a:pt x="14068" y="4246"/>
                    </a:cubicBezTo>
                    <a:cubicBezTo>
                      <a:pt x="14404" y="3520"/>
                      <a:pt x="14022" y="2952"/>
                      <a:pt x="13661" y="2340"/>
                    </a:cubicBezTo>
                    <a:cubicBezTo>
                      <a:pt x="13624" y="2277"/>
                      <a:pt x="13558" y="2252"/>
                      <a:pt x="13488" y="2242"/>
                    </a:cubicBezTo>
                    <a:cubicBezTo>
                      <a:pt x="13447" y="2213"/>
                      <a:pt x="13399" y="2193"/>
                      <a:pt x="13349" y="2193"/>
                    </a:cubicBezTo>
                    <a:cubicBezTo>
                      <a:pt x="13336" y="2193"/>
                      <a:pt x="13323" y="2195"/>
                      <a:pt x="13310" y="2197"/>
                    </a:cubicBezTo>
                    <a:cubicBezTo>
                      <a:pt x="13003" y="2264"/>
                      <a:pt x="12712" y="2296"/>
                      <a:pt x="12429" y="2296"/>
                    </a:cubicBezTo>
                    <a:cubicBezTo>
                      <a:pt x="12090" y="2296"/>
                      <a:pt x="11763" y="2250"/>
                      <a:pt x="11435" y="2163"/>
                    </a:cubicBezTo>
                    <a:cubicBezTo>
                      <a:pt x="11264" y="1937"/>
                      <a:pt x="11090" y="1715"/>
                      <a:pt x="10889" y="1512"/>
                    </a:cubicBezTo>
                    <a:cubicBezTo>
                      <a:pt x="10188" y="800"/>
                      <a:pt x="9336" y="339"/>
                      <a:pt x="8356" y="131"/>
                    </a:cubicBezTo>
                    <a:cubicBezTo>
                      <a:pt x="7947" y="44"/>
                      <a:pt x="7526" y="1"/>
                      <a:pt x="71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
              <p:cNvSpPr/>
              <p:nvPr/>
            </p:nvSpPr>
            <p:spPr>
              <a:xfrm>
                <a:off x="7906348" y="3815472"/>
                <a:ext cx="149138" cy="174304"/>
              </a:xfrm>
              <a:custGeom>
                <a:avLst/>
                <a:gdLst/>
                <a:ahLst/>
                <a:cxnLst/>
                <a:rect l="l" t="t" r="r" b="b"/>
                <a:pathLst>
                  <a:path w="5701" h="6663" extrusionOk="0">
                    <a:moveTo>
                      <a:pt x="3099" y="0"/>
                    </a:moveTo>
                    <a:cubicBezTo>
                      <a:pt x="3099" y="0"/>
                      <a:pt x="198" y="3702"/>
                      <a:pt x="99" y="3774"/>
                    </a:cubicBezTo>
                    <a:cubicBezTo>
                      <a:pt x="0" y="3847"/>
                      <a:pt x="3686" y="6663"/>
                      <a:pt x="3686" y="6663"/>
                    </a:cubicBezTo>
                    <a:lnTo>
                      <a:pt x="5701" y="3328"/>
                    </a:lnTo>
                    <a:cubicBezTo>
                      <a:pt x="5701" y="3328"/>
                      <a:pt x="3193" y="69"/>
                      <a:pt x="3099" y="0"/>
                    </a:cubicBezTo>
                    <a:close/>
                  </a:path>
                </a:pathLst>
              </a:custGeom>
              <a:solidFill>
                <a:srgbClr val="E0B9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
              <p:cNvSpPr/>
              <p:nvPr/>
            </p:nvSpPr>
            <p:spPr>
              <a:xfrm>
                <a:off x="7956913" y="3897585"/>
                <a:ext cx="328727" cy="201275"/>
              </a:xfrm>
              <a:custGeom>
                <a:avLst/>
                <a:gdLst/>
                <a:ahLst/>
                <a:cxnLst/>
                <a:rect l="l" t="t" r="r" b="b"/>
                <a:pathLst>
                  <a:path w="12566" h="7694" extrusionOk="0">
                    <a:moveTo>
                      <a:pt x="4125" y="1"/>
                    </a:moveTo>
                    <a:cubicBezTo>
                      <a:pt x="3784" y="1"/>
                      <a:pt x="3393" y="170"/>
                      <a:pt x="2965" y="627"/>
                    </a:cubicBezTo>
                    <a:cubicBezTo>
                      <a:pt x="2592" y="1026"/>
                      <a:pt x="2084" y="2283"/>
                      <a:pt x="989" y="2283"/>
                    </a:cubicBezTo>
                    <a:cubicBezTo>
                      <a:pt x="826" y="2283"/>
                      <a:pt x="651" y="2255"/>
                      <a:pt x="461" y="2193"/>
                    </a:cubicBezTo>
                    <a:cubicBezTo>
                      <a:pt x="430" y="2183"/>
                      <a:pt x="400" y="2178"/>
                      <a:pt x="372" y="2178"/>
                    </a:cubicBezTo>
                    <a:cubicBezTo>
                      <a:pt x="133" y="2178"/>
                      <a:pt x="0" y="2516"/>
                      <a:pt x="36" y="2792"/>
                    </a:cubicBezTo>
                    <a:cubicBezTo>
                      <a:pt x="198" y="4050"/>
                      <a:pt x="186" y="4221"/>
                      <a:pt x="261" y="4836"/>
                    </a:cubicBezTo>
                    <a:cubicBezTo>
                      <a:pt x="299" y="5156"/>
                      <a:pt x="204" y="5395"/>
                      <a:pt x="237" y="5590"/>
                    </a:cubicBezTo>
                    <a:cubicBezTo>
                      <a:pt x="278" y="5842"/>
                      <a:pt x="812" y="7490"/>
                      <a:pt x="812" y="7490"/>
                    </a:cubicBezTo>
                    <a:cubicBezTo>
                      <a:pt x="869" y="7656"/>
                      <a:pt x="1077" y="7694"/>
                      <a:pt x="1300" y="7694"/>
                    </a:cubicBezTo>
                    <a:cubicBezTo>
                      <a:pt x="1485" y="7694"/>
                      <a:pt x="1680" y="7668"/>
                      <a:pt x="1806" y="7668"/>
                    </a:cubicBezTo>
                    <a:cubicBezTo>
                      <a:pt x="1828" y="7668"/>
                      <a:pt x="1847" y="7668"/>
                      <a:pt x="1865" y="7670"/>
                    </a:cubicBezTo>
                    <a:cubicBezTo>
                      <a:pt x="1906" y="7675"/>
                      <a:pt x="1960" y="7677"/>
                      <a:pt x="2029" y="7677"/>
                    </a:cubicBezTo>
                    <a:cubicBezTo>
                      <a:pt x="2533" y="7677"/>
                      <a:pt x="3771" y="7549"/>
                      <a:pt x="5579" y="7128"/>
                    </a:cubicBezTo>
                    <a:cubicBezTo>
                      <a:pt x="7706" y="6630"/>
                      <a:pt x="12565" y="4878"/>
                      <a:pt x="12382" y="4346"/>
                    </a:cubicBezTo>
                    <a:cubicBezTo>
                      <a:pt x="12382" y="4346"/>
                      <a:pt x="12094" y="3473"/>
                      <a:pt x="11895" y="2893"/>
                    </a:cubicBezTo>
                    <a:cubicBezTo>
                      <a:pt x="11471" y="1664"/>
                      <a:pt x="6078" y="2501"/>
                      <a:pt x="5426" y="1029"/>
                    </a:cubicBezTo>
                    <a:cubicBezTo>
                      <a:pt x="5246" y="622"/>
                      <a:pt x="4778" y="1"/>
                      <a:pt x="41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
              <p:cNvSpPr/>
              <p:nvPr/>
            </p:nvSpPr>
            <p:spPr>
              <a:xfrm>
                <a:off x="7407629" y="3322638"/>
                <a:ext cx="624308" cy="633124"/>
              </a:xfrm>
              <a:custGeom>
                <a:avLst/>
                <a:gdLst/>
                <a:ahLst/>
                <a:cxnLst/>
                <a:rect l="l" t="t" r="r" b="b"/>
                <a:pathLst>
                  <a:path w="23865" h="24202" extrusionOk="0">
                    <a:moveTo>
                      <a:pt x="3287" y="0"/>
                    </a:moveTo>
                    <a:cubicBezTo>
                      <a:pt x="2396" y="0"/>
                      <a:pt x="1526" y="221"/>
                      <a:pt x="658" y="595"/>
                    </a:cubicBezTo>
                    <a:cubicBezTo>
                      <a:pt x="317" y="1933"/>
                      <a:pt x="0" y="3251"/>
                      <a:pt x="179" y="4789"/>
                    </a:cubicBezTo>
                    <a:cubicBezTo>
                      <a:pt x="366" y="6402"/>
                      <a:pt x="3408" y="10364"/>
                      <a:pt x="3625" y="10364"/>
                    </a:cubicBezTo>
                    <a:cubicBezTo>
                      <a:pt x="3627" y="10364"/>
                      <a:pt x="3628" y="10363"/>
                      <a:pt x="3630" y="10363"/>
                    </a:cubicBezTo>
                    <a:cubicBezTo>
                      <a:pt x="3630" y="10363"/>
                      <a:pt x="5513" y="12944"/>
                      <a:pt x="11517" y="16668"/>
                    </a:cubicBezTo>
                    <a:lnTo>
                      <a:pt x="20374" y="24141"/>
                    </a:lnTo>
                    <a:cubicBezTo>
                      <a:pt x="20466" y="24182"/>
                      <a:pt x="20560" y="24202"/>
                      <a:pt x="20656" y="24202"/>
                    </a:cubicBezTo>
                    <a:cubicBezTo>
                      <a:pt x="22087" y="24202"/>
                      <a:pt x="23865" y="19839"/>
                      <a:pt x="23532" y="19294"/>
                    </a:cubicBezTo>
                    <a:cubicBezTo>
                      <a:pt x="23532" y="19294"/>
                      <a:pt x="18456" y="12291"/>
                      <a:pt x="14531" y="8724"/>
                    </a:cubicBezTo>
                    <a:cubicBezTo>
                      <a:pt x="12211" y="6616"/>
                      <a:pt x="7595" y="1368"/>
                      <a:pt x="5505" y="471"/>
                    </a:cubicBezTo>
                    <a:cubicBezTo>
                      <a:pt x="4745" y="145"/>
                      <a:pt x="4009" y="0"/>
                      <a:pt x="32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
          <p:cNvSpPr txBox="1">
            <a:spLocks noGrp="1"/>
          </p:cNvSpPr>
          <p:nvPr>
            <p:ph type="title" idx="4"/>
          </p:nvPr>
        </p:nvSpPr>
        <p:spPr>
          <a:xfrm>
            <a:off x="2168568" y="1828064"/>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err="1">
                <a:latin typeface="Arial"/>
                <a:ea typeface="Arial"/>
                <a:cs typeface="Arial"/>
                <a:sym typeface="Arial"/>
              </a:rPr>
              <a:t>Sơ</a:t>
            </a:r>
            <a:r>
              <a:rPr lang="en-US" sz="2400" dirty="0">
                <a:latin typeface="Arial"/>
                <a:ea typeface="Arial"/>
                <a:cs typeface="Arial"/>
                <a:sym typeface="Arial"/>
              </a:rPr>
              <a:t> </a:t>
            </a:r>
            <a:r>
              <a:rPr lang="en-US" sz="2400" dirty="0" err="1">
                <a:latin typeface="Arial"/>
                <a:ea typeface="Arial"/>
                <a:cs typeface="Arial"/>
                <a:sym typeface="Arial"/>
              </a:rPr>
              <a:t>đô</a:t>
            </a:r>
            <a:r>
              <a:rPr lang="en-US" sz="2400" dirty="0">
                <a:latin typeface="Arial"/>
                <a:ea typeface="Arial"/>
                <a:cs typeface="Arial"/>
                <a:sym typeface="Arial"/>
              </a:rPr>
              <a:t>̀ </a:t>
            </a:r>
            <a:r>
              <a:rPr lang="en-US" sz="2400" dirty="0" err="1">
                <a:latin typeface="Arial"/>
                <a:ea typeface="Arial"/>
                <a:cs typeface="Arial"/>
                <a:sym typeface="Arial"/>
              </a:rPr>
              <a:t>hoạt</a:t>
            </a:r>
            <a:r>
              <a:rPr lang="en-US" sz="2400" dirty="0">
                <a:latin typeface="Arial"/>
                <a:ea typeface="Arial"/>
                <a:cs typeface="Arial"/>
                <a:sym typeface="Arial"/>
              </a:rPr>
              <a:t> </a:t>
            </a:r>
            <a:r>
              <a:rPr lang="en-US" sz="2400" dirty="0" err="1">
                <a:latin typeface="Arial"/>
                <a:ea typeface="Arial"/>
                <a:cs typeface="Arial"/>
                <a:sym typeface="Arial"/>
              </a:rPr>
              <a:t>động</a:t>
            </a:r>
            <a:r>
              <a:rPr lang="en-US" sz="2400" dirty="0">
                <a:latin typeface="Arial"/>
                <a:ea typeface="Arial"/>
                <a:cs typeface="Arial"/>
                <a:sym typeface="Arial"/>
              </a:rPr>
              <a:t> </a:t>
            </a:r>
            <a:r>
              <a:rPr lang="en-US" sz="2400" dirty="0" err="1">
                <a:latin typeface="Arial"/>
                <a:ea typeface="Arial"/>
                <a:cs typeface="Arial"/>
                <a:sym typeface="Arial"/>
              </a:rPr>
              <a:t>nghiệp</a:t>
            </a:r>
            <a:r>
              <a:rPr lang="en-US" sz="2400" dirty="0">
                <a:latin typeface="Arial"/>
                <a:ea typeface="Arial"/>
                <a:cs typeface="Arial"/>
                <a:sym typeface="Arial"/>
              </a:rPr>
              <a:t> vụ </a:t>
            </a:r>
            <a:br>
              <a:rPr lang="en-US" sz="2400" dirty="0">
                <a:latin typeface="Arial"/>
                <a:ea typeface="Arial"/>
                <a:cs typeface="Arial"/>
                <a:sym typeface="Arial"/>
              </a:rPr>
            </a:br>
            <a:r>
              <a:rPr lang="en-US" sz="2400" dirty="0">
                <a:latin typeface="Arial"/>
                <a:ea typeface="Arial"/>
                <a:cs typeface="Arial"/>
                <a:sym typeface="Arial"/>
              </a:rPr>
              <a:t>“</a:t>
            </a:r>
            <a:r>
              <a:rPr lang="en-US" sz="2400" dirty="0" err="1">
                <a:latin typeface="Arial"/>
                <a:ea typeface="Arial"/>
                <a:cs typeface="Arial"/>
                <a:sym typeface="Arial"/>
              </a:rPr>
              <a:t>Đăng</a:t>
            </a:r>
            <a:r>
              <a:rPr lang="en-US" sz="2400" dirty="0">
                <a:latin typeface="Arial"/>
                <a:ea typeface="Arial"/>
                <a:cs typeface="Arial"/>
                <a:sym typeface="Arial"/>
              </a:rPr>
              <a:t> </a:t>
            </a:r>
            <a:r>
              <a:rPr lang="en-US" sz="2400" dirty="0" err="1">
                <a:latin typeface="Arial"/>
                <a:ea typeface="Arial"/>
                <a:cs typeface="Arial"/>
                <a:sym typeface="Arial"/>
              </a:rPr>
              <a:t>nhập</a:t>
            </a:r>
            <a:r>
              <a:rPr lang="en-US" sz="2400" dirty="0">
                <a:latin typeface="Arial"/>
                <a:ea typeface="Arial"/>
                <a:cs typeface="Arial"/>
                <a:sym typeface="Arial"/>
              </a:rPr>
              <a:t>”</a:t>
            </a:r>
            <a:endParaRPr sz="2400" dirty="0">
              <a:latin typeface="Arial"/>
              <a:ea typeface="Arial"/>
              <a:cs typeface="Arial"/>
              <a:sym typeface="Arial"/>
            </a:endParaRPr>
          </a:p>
        </p:txBody>
      </p:sp>
      <p:sp>
        <p:nvSpPr>
          <p:cNvPr id="406" name="Google Shape;406;p8"/>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8"/>
          <p:cNvSpPr/>
          <p:nvPr/>
        </p:nvSpPr>
        <p:spPr>
          <a:xfrm>
            <a:off x="4332300" y="354575"/>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diagram with text and symbols&#10;&#10;Description automatically generated">
            <a:extLst>
              <a:ext uri="{FF2B5EF4-FFF2-40B4-BE49-F238E27FC236}">
                <a16:creationId xmlns:a16="http://schemas.microsoft.com/office/drawing/2014/main" id="{FD9ED415-EC57-7AD2-B6E7-54EE7E0E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68" y="73523"/>
            <a:ext cx="3933988" cy="50699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9"/>
          <p:cNvSpPr txBox="1">
            <a:spLocks noGrp="1"/>
          </p:cNvSpPr>
          <p:nvPr>
            <p:ph type="title" idx="4"/>
          </p:nvPr>
        </p:nvSpPr>
        <p:spPr>
          <a:xfrm>
            <a:off x="2591784" y="19990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err="1">
                <a:latin typeface="Arial"/>
                <a:ea typeface="Arial"/>
                <a:cs typeface="Arial"/>
                <a:sym typeface="Arial"/>
              </a:rPr>
              <a:t>Sơ</a:t>
            </a:r>
            <a:r>
              <a:rPr lang="en-US" sz="2400" dirty="0">
                <a:latin typeface="Arial"/>
                <a:ea typeface="Arial"/>
                <a:cs typeface="Arial"/>
                <a:sym typeface="Arial"/>
              </a:rPr>
              <a:t> </a:t>
            </a:r>
            <a:r>
              <a:rPr lang="en-US" sz="2400" dirty="0" err="1">
                <a:latin typeface="Arial"/>
                <a:ea typeface="Arial"/>
                <a:cs typeface="Arial"/>
                <a:sym typeface="Arial"/>
              </a:rPr>
              <a:t>đô</a:t>
            </a:r>
            <a:r>
              <a:rPr lang="en-US" sz="2400" dirty="0">
                <a:latin typeface="Arial"/>
                <a:ea typeface="Arial"/>
                <a:cs typeface="Arial"/>
                <a:sym typeface="Arial"/>
              </a:rPr>
              <a:t>̀ </a:t>
            </a:r>
            <a:r>
              <a:rPr lang="en-US" sz="2400" dirty="0" err="1">
                <a:latin typeface="Arial"/>
                <a:ea typeface="Arial"/>
                <a:cs typeface="Arial"/>
                <a:sym typeface="Arial"/>
              </a:rPr>
              <a:t>hoạt</a:t>
            </a:r>
            <a:r>
              <a:rPr lang="en-US" sz="2400" dirty="0">
                <a:latin typeface="Arial"/>
                <a:ea typeface="Arial"/>
                <a:cs typeface="Arial"/>
                <a:sym typeface="Arial"/>
              </a:rPr>
              <a:t> </a:t>
            </a:r>
            <a:r>
              <a:rPr lang="en-US" sz="2400" dirty="0" err="1">
                <a:latin typeface="Arial"/>
                <a:ea typeface="Arial"/>
                <a:cs typeface="Arial"/>
                <a:sym typeface="Arial"/>
              </a:rPr>
              <a:t>động</a:t>
            </a:r>
            <a:r>
              <a:rPr lang="en-US" sz="2400" dirty="0">
                <a:latin typeface="Arial"/>
                <a:ea typeface="Arial"/>
                <a:cs typeface="Arial"/>
                <a:sym typeface="Arial"/>
              </a:rPr>
              <a:t> </a:t>
            </a:r>
            <a:r>
              <a:rPr lang="en-US" sz="2400" dirty="0" err="1">
                <a:latin typeface="Arial"/>
                <a:ea typeface="Arial"/>
                <a:cs typeface="Arial"/>
                <a:sym typeface="Arial"/>
              </a:rPr>
              <a:t>nghiệp</a:t>
            </a:r>
            <a:r>
              <a:rPr lang="en-US" sz="2400" dirty="0">
                <a:latin typeface="Arial"/>
                <a:ea typeface="Arial"/>
                <a:cs typeface="Arial"/>
                <a:sym typeface="Arial"/>
              </a:rPr>
              <a:t> vụ </a:t>
            </a:r>
            <a:br>
              <a:rPr lang="en-US" sz="2400" dirty="0">
                <a:latin typeface="Arial"/>
                <a:ea typeface="Arial"/>
                <a:cs typeface="Arial"/>
                <a:sym typeface="Arial"/>
              </a:rPr>
            </a:br>
            <a:r>
              <a:rPr lang="en-US" sz="2400" dirty="0">
                <a:latin typeface="Arial"/>
                <a:ea typeface="Arial"/>
                <a:cs typeface="Arial"/>
                <a:sym typeface="Arial"/>
              </a:rPr>
              <a:t>“</a:t>
            </a:r>
            <a:r>
              <a:rPr lang="en-US" sz="2400" dirty="0" err="1">
                <a:latin typeface="Arial"/>
                <a:ea typeface="Arial"/>
                <a:cs typeface="Arial"/>
                <a:sym typeface="Arial"/>
              </a:rPr>
              <a:t>Đặt</a:t>
            </a:r>
            <a:r>
              <a:rPr lang="en-US" sz="2400" dirty="0">
                <a:latin typeface="Arial"/>
                <a:ea typeface="Arial"/>
                <a:cs typeface="Arial"/>
                <a:sym typeface="Arial"/>
              </a:rPr>
              <a:t> </a:t>
            </a:r>
            <a:r>
              <a:rPr lang="en-US" sz="2400" dirty="0" err="1">
                <a:latin typeface="Arial"/>
                <a:ea typeface="Arial"/>
                <a:cs typeface="Arial"/>
                <a:sym typeface="Arial"/>
              </a:rPr>
              <a:t>hàng</a:t>
            </a:r>
            <a:r>
              <a:rPr lang="en-US" sz="2400" dirty="0">
                <a:latin typeface="Arial"/>
                <a:ea typeface="Arial"/>
                <a:cs typeface="Arial"/>
                <a:sym typeface="Arial"/>
              </a:rPr>
              <a:t>”</a:t>
            </a:r>
            <a:endParaRPr sz="2400" dirty="0">
              <a:latin typeface="Arial"/>
              <a:ea typeface="Arial"/>
              <a:cs typeface="Arial"/>
              <a:sym typeface="Arial"/>
            </a:endParaRPr>
          </a:p>
        </p:txBody>
      </p:sp>
      <p:sp>
        <p:nvSpPr>
          <p:cNvPr id="414" name="Google Shape;414;p9"/>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9"/>
          <p:cNvSpPr/>
          <p:nvPr/>
        </p:nvSpPr>
        <p:spPr>
          <a:xfrm>
            <a:off x="4332300" y="159703"/>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diagram of a diagram&#10;&#10;Description automatically generated">
            <a:extLst>
              <a:ext uri="{FF2B5EF4-FFF2-40B4-BE49-F238E27FC236}">
                <a16:creationId xmlns:a16="http://schemas.microsoft.com/office/drawing/2014/main" id="{5B5F0319-D426-57CA-D85D-9121589B7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0"/>
            <a:ext cx="4418615"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0"/>
          <p:cNvSpPr txBox="1">
            <a:spLocks noGrp="1"/>
          </p:cNvSpPr>
          <p:nvPr>
            <p:ph type="title" idx="4"/>
          </p:nvPr>
        </p:nvSpPr>
        <p:spPr>
          <a:xfrm>
            <a:off x="2504773" y="1934648"/>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dirty="0" err="1">
                <a:latin typeface="Arial"/>
                <a:ea typeface="Arial"/>
                <a:cs typeface="Arial"/>
                <a:sym typeface="Arial"/>
              </a:rPr>
              <a:t>Sơ</a:t>
            </a:r>
            <a:r>
              <a:rPr lang="en-US" sz="2400" dirty="0">
                <a:latin typeface="Arial"/>
                <a:ea typeface="Arial"/>
                <a:cs typeface="Arial"/>
                <a:sym typeface="Arial"/>
              </a:rPr>
              <a:t> </a:t>
            </a:r>
            <a:r>
              <a:rPr lang="en-US" sz="2400" dirty="0" err="1">
                <a:latin typeface="Arial"/>
                <a:ea typeface="Arial"/>
                <a:cs typeface="Arial"/>
                <a:sym typeface="Arial"/>
              </a:rPr>
              <a:t>đô</a:t>
            </a:r>
            <a:r>
              <a:rPr lang="en-US" sz="2400" dirty="0">
                <a:latin typeface="Arial"/>
                <a:ea typeface="Arial"/>
                <a:cs typeface="Arial"/>
                <a:sym typeface="Arial"/>
              </a:rPr>
              <a:t>̀ </a:t>
            </a:r>
            <a:r>
              <a:rPr lang="en-US" sz="2400" dirty="0" err="1">
                <a:latin typeface="Arial"/>
                <a:ea typeface="Arial"/>
                <a:cs typeface="Arial"/>
                <a:sym typeface="Arial"/>
              </a:rPr>
              <a:t>hoạt</a:t>
            </a:r>
            <a:r>
              <a:rPr lang="en-US" sz="2400" dirty="0">
                <a:latin typeface="Arial"/>
                <a:ea typeface="Arial"/>
                <a:cs typeface="Arial"/>
                <a:sym typeface="Arial"/>
              </a:rPr>
              <a:t> </a:t>
            </a:r>
            <a:r>
              <a:rPr lang="en-US" sz="2400" dirty="0" err="1">
                <a:latin typeface="Arial"/>
                <a:ea typeface="Arial"/>
                <a:cs typeface="Arial"/>
                <a:sym typeface="Arial"/>
              </a:rPr>
              <a:t>động</a:t>
            </a:r>
            <a:r>
              <a:rPr lang="en-US" sz="2400" dirty="0">
                <a:latin typeface="Arial"/>
                <a:ea typeface="Arial"/>
                <a:cs typeface="Arial"/>
                <a:sym typeface="Arial"/>
              </a:rPr>
              <a:t> </a:t>
            </a:r>
            <a:r>
              <a:rPr lang="en-US" sz="2400" dirty="0" err="1">
                <a:latin typeface="Arial"/>
                <a:ea typeface="Arial"/>
                <a:cs typeface="Arial"/>
                <a:sym typeface="Arial"/>
              </a:rPr>
              <a:t>nghiệp</a:t>
            </a:r>
            <a:r>
              <a:rPr lang="en-US" sz="2400" dirty="0">
                <a:latin typeface="Arial"/>
                <a:ea typeface="Arial"/>
                <a:cs typeface="Arial"/>
                <a:sym typeface="Arial"/>
              </a:rPr>
              <a:t> vụ </a:t>
            </a:r>
            <a:br>
              <a:rPr lang="en-US" sz="2400" dirty="0">
                <a:latin typeface="Arial"/>
                <a:ea typeface="Arial"/>
                <a:cs typeface="Arial"/>
                <a:sym typeface="Arial"/>
              </a:rPr>
            </a:br>
            <a:r>
              <a:rPr lang="en-US" sz="2400" dirty="0">
                <a:latin typeface="Arial"/>
                <a:ea typeface="Arial"/>
                <a:cs typeface="Arial"/>
                <a:sym typeface="Arial"/>
              </a:rPr>
              <a:t>“</a:t>
            </a:r>
            <a:r>
              <a:rPr lang="en-US" sz="2400" dirty="0" err="1">
                <a:latin typeface="Arial"/>
                <a:ea typeface="Arial"/>
                <a:cs typeface="Arial"/>
                <a:sym typeface="Arial"/>
              </a:rPr>
              <a:t>Chỉnh</a:t>
            </a:r>
            <a:r>
              <a:rPr lang="en-US" sz="2400" dirty="0">
                <a:latin typeface="Arial"/>
                <a:ea typeface="Arial"/>
                <a:cs typeface="Arial"/>
                <a:sym typeface="Arial"/>
              </a:rPr>
              <a:t> </a:t>
            </a:r>
            <a:r>
              <a:rPr lang="en-US" sz="2400" dirty="0" err="1">
                <a:latin typeface="Arial"/>
                <a:ea typeface="Arial"/>
                <a:cs typeface="Arial"/>
                <a:sym typeface="Arial"/>
              </a:rPr>
              <a:t>sửa</a:t>
            </a:r>
            <a:r>
              <a:rPr lang="en-US" sz="2400" dirty="0">
                <a:latin typeface="Arial"/>
                <a:ea typeface="Arial"/>
                <a:cs typeface="Arial"/>
                <a:sym typeface="Arial"/>
              </a:rPr>
              <a:t> </a:t>
            </a:r>
            <a:r>
              <a:rPr lang="en-US" sz="2400" dirty="0" err="1">
                <a:latin typeface="Arial"/>
                <a:ea typeface="Arial"/>
                <a:cs typeface="Arial"/>
                <a:sym typeface="Arial"/>
              </a:rPr>
              <a:t>giỏ</a:t>
            </a:r>
            <a:r>
              <a:rPr lang="en-US" sz="2400" dirty="0">
                <a:latin typeface="Arial"/>
                <a:ea typeface="Arial"/>
                <a:cs typeface="Arial"/>
                <a:sym typeface="Arial"/>
              </a:rPr>
              <a:t> </a:t>
            </a:r>
            <a:r>
              <a:rPr lang="en-US" sz="2400" dirty="0" err="1">
                <a:latin typeface="Arial"/>
                <a:ea typeface="Arial"/>
                <a:cs typeface="Arial"/>
                <a:sym typeface="Arial"/>
              </a:rPr>
              <a:t>hàng</a:t>
            </a:r>
            <a:r>
              <a:rPr lang="en-US" sz="2400" dirty="0">
                <a:latin typeface="Arial"/>
                <a:ea typeface="Arial"/>
                <a:cs typeface="Arial"/>
                <a:sym typeface="Arial"/>
              </a:rPr>
              <a:t>”</a:t>
            </a:r>
            <a:endParaRPr sz="2400" dirty="0">
              <a:latin typeface="Arial"/>
              <a:ea typeface="Arial"/>
              <a:cs typeface="Arial"/>
              <a:sym typeface="Arial"/>
            </a:endParaRPr>
          </a:p>
        </p:txBody>
      </p:sp>
      <p:sp>
        <p:nvSpPr>
          <p:cNvPr id="422" name="Google Shape;422;p10"/>
          <p:cNvSpPr/>
          <p:nvPr/>
        </p:nvSpPr>
        <p:spPr>
          <a:xfrm>
            <a:off x="5871300" y="5052525"/>
            <a:ext cx="475800" cy="210000"/>
          </a:xfrm>
          <a:prstGeom prst="ellipse">
            <a:avLst/>
          </a:prstGeom>
          <a:solidFill>
            <a:srgbClr val="103440">
              <a:alpha val="1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4332300" y="153767"/>
            <a:ext cx="479400" cy="54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diagram of a diagram&#10;&#10;Description automatically generated">
            <a:extLst>
              <a:ext uri="{FF2B5EF4-FFF2-40B4-BE49-F238E27FC236}">
                <a16:creationId xmlns:a16="http://schemas.microsoft.com/office/drawing/2014/main" id="{EC23D57B-D143-0E31-51E5-2C1085F39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04" y="46363"/>
            <a:ext cx="4339096" cy="5050773"/>
          </a:xfrm>
          <a:prstGeom prst="rect">
            <a:avLst/>
          </a:prstGeom>
        </p:spPr>
      </p:pic>
    </p:spTree>
  </p:cSld>
  <p:clrMapOvr>
    <a:masterClrMapping/>
  </p:clrMapOvr>
</p:sld>
</file>

<file path=ppt/theme/theme1.xml><?xml version="1.0" encoding="utf-8"?>
<a:theme xmlns:a="http://schemas.openxmlformats.org/drawingml/2006/main" name="University Marketing Campaign">
  <a:themeElements>
    <a:clrScheme name="Simple Light">
      <a:dk1>
        <a:srgbClr val="FFF2CC"/>
      </a:dk1>
      <a:lt1>
        <a:srgbClr val="FFFFFF"/>
      </a:lt1>
      <a:dk2>
        <a:srgbClr val="174859"/>
      </a:dk2>
      <a:lt2>
        <a:srgbClr val="103440"/>
      </a:lt2>
      <a:accent1>
        <a:srgbClr val="AB99E2"/>
      </a:accent1>
      <a:accent2>
        <a:srgbClr val="F6B26B"/>
      </a:accent2>
      <a:accent3>
        <a:srgbClr val="F6B26B"/>
      </a:accent3>
      <a:accent4>
        <a:srgbClr val="6BC29A"/>
      </a:accent4>
      <a:accent5>
        <a:srgbClr val="41966F"/>
      </a:accent5>
      <a:accent6>
        <a:srgbClr val="E06666"/>
      </a:accent6>
      <a:hlink>
        <a:srgbClr val="103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DCA99E06EF1E4686D55E5D38B35F2E" ma:contentTypeVersion="5" ma:contentTypeDescription="Create a new document." ma:contentTypeScope="" ma:versionID="208d5c8d37bfaaae3ab81edf7d3fa8c6">
  <xsd:schema xmlns:xsd="http://www.w3.org/2001/XMLSchema" xmlns:xs="http://www.w3.org/2001/XMLSchema" xmlns:p="http://schemas.microsoft.com/office/2006/metadata/properties" xmlns:ns2="7d526a88-71b4-405d-86fd-9b9f081c900b" targetNamespace="http://schemas.microsoft.com/office/2006/metadata/properties" ma:root="true" ma:fieldsID="a83cf9cd97d29ed8dc9e59d86de1d57d" ns2:_="">
    <xsd:import namespace="7d526a88-71b4-405d-86fd-9b9f081c90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6a88-71b4-405d-86fd-9b9f081c9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A83EA5-D151-4360-8AAB-1419DE74CC33}"/>
</file>

<file path=customXml/itemProps2.xml><?xml version="1.0" encoding="utf-8"?>
<ds:datastoreItem xmlns:ds="http://schemas.openxmlformats.org/officeDocument/2006/customXml" ds:itemID="{2FD302EA-B82B-4A2C-973F-CE4CE0D02E50}">
  <ds:schemaRefs>
    <ds:schemaRef ds:uri="http://schemas.microsoft.com/sharepoint/v3/contenttype/forms"/>
  </ds:schemaRefs>
</ds:datastoreItem>
</file>

<file path=customXml/itemProps3.xml><?xml version="1.0" encoding="utf-8"?>
<ds:datastoreItem xmlns:ds="http://schemas.openxmlformats.org/officeDocument/2006/customXml" ds:itemID="{019453A6-14AD-4AAA-8D21-B841FECF285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26</TotalTime>
  <Words>960</Words>
  <Application>Microsoft Office PowerPoint</Application>
  <PresentationFormat>On-screen Show (16:9)</PresentationFormat>
  <Paragraphs>132</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University Marketing Campaign</vt:lpstr>
      <vt:lpstr>ĐỒ ÁN MÔN HỌC PHÂN TÍCH VÀ THIẾT KẾ HỆ THỐNG</vt:lpstr>
      <vt:lpstr>CẤU TRÚC BÀI THUYẾT TRÌNH</vt:lpstr>
      <vt:lpstr>OUR COMPANY</vt:lpstr>
      <vt:lpstr>MÔ TẢ BÀI TOÁN</vt:lpstr>
      <vt:lpstr>TÁC NHÂN VÀ CHỨC NĂNG</vt:lpstr>
      <vt:lpstr>ĐẶC TẢ  YÊU CẦU BÀI TOÁN</vt:lpstr>
      <vt:lpstr>Sơ đồ hoạt động nghiệp vụ  “Đăng nhập”</vt:lpstr>
      <vt:lpstr>Sơ đồ hoạt động nghiệp vụ  “Đặt hàng”</vt:lpstr>
      <vt:lpstr>Sơ đồ hoạt động nghiệp vụ  “Chỉnh sửa giỏ hàng”</vt:lpstr>
      <vt:lpstr>BIỂU ĐỒ USE CASE  TỔNG QUAN HỆ THỐNG</vt:lpstr>
      <vt:lpstr>PowerPoint Presentation</vt:lpstr>
      <vt:lpstr>Đặc tả use case “Thanh toán hóa đơn”</vt:lpstr>
      <vt:lpstr>PowerPoint Presentation</vt:lpstr>
      <vt:lpstr>Đặc tả use case “Đặt hàng”</vt:lpstr>
      <vt:lpstr>PHÂN TÍCH THIẾT KẾ BÀI TOÁN</vt:lpstr>
      <vt:lpstr>KIẾN TRÚC TỔNG THỂ CỦA HỆ THỐNG</vt:lpstr>
      <vt:lpstr>Tầng trình bày</vt:lpstr>
      <vt:lpstr>Tầng ứng dụng</vt:lpstr>
      <vt:lpstr>Tầng nghiệp vụ</vt:lpstr>
      <vt:lpstr>Tầng lưu trữ dữ liệu</vt:lpstr>
      <vt:lpstr>PowerPoint Presentation</vt:lpstr>
      <vt:lpstr>SƠ ĐỒ GÓI</vt:lpstr>
      <vt:lpstr>Biểu đồ lớp ca sử dụng “Chỉnh sửa giỏ hàng”</vt:lpstr>
      <vt:lpstr>Biểu đồ lớp ca sử dụng “Quản lí đơn hàng”</vt:lpstr>
      <vt:lpstr>Sơ đồ tổng quan gói model  </vt:lpstr>
      <vt:lpstr>Đặc tả lớp M_SanPham</vt:lpstr>
      <vt:lpstr>Sơ đồ tổng quan gói Control  </vt:lpstr>
      <vt:lpstr>Sơ đồ tổng quan của gói View  </vt:lpstr>
      <vt:lpstr>PowerPoint Presentation</vt:lpstr>
      <vt:lpstr>Sơ đồ quan hệ bảng dữ liệu</vt:lpstr>
      <vt:lpstr>THIẾT KẾ GIAO DIỆN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ĐỒ ÁN MÔN HỌC PHÂN TÍCH VÀ THIẾT KẾ HỆ THỐNG</dc:title>
  <dc:creator>HPX360</dc:creator>
  <cp:lastModifiedBy>Nguyen Minh Nghia 20204594</cp:lastModifiedBy>
  <cp:revision>6</cp:revision>
  <dcterms:modified xsi:type="dcterms:W3CDTF">2023-07-19T15:29:00Z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0x01010065DCA99E06EF1E4686D55E5D38B35F2E</vt:lpwstr>
  </property>
</Properties>
</file>